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3716000" cy="51206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580404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1580404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1580404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1580404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1580404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1580404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1580404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1580404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15804049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8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9BA667-9AB4-4C5B-A23E-BEE0E43C3DFC}" v="194" dt="2024-06-14T10:41:17.718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536773"/>
              </a:solidFill>
              <a:prstDash val="solid"/>
              <a:miter lim="400000"/>
            </a:ln>
          </a:top>
          <a:bottom>
            <a:ln w="3175" cap="flat">
              <a:solidFill>
                <a:srgbClr val="536773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36773"/>
              </a:solidFill>
              <a:prstDash val="solid"/>
              <a:miter lim="400000"/>
            </a:ln>
          </a:left>
          <a:right>
            <a:ln w="3175" cap="flat">
              <a:solidFill>
                <a:srgbClr val="536773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536773"/>
              </a:solidFill>
              <a:prstDash val="solid"/>
              <a:miter lim="400000"/>
            </a:ln>
          </a:insideH>
          <a:insideV>
            <a:ln w="3175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838383"/>
              </a:solidFill>
              <a:prstDash val="solid"/>
              <a:miter lim="400000"/>
            </a:ln>
          </a:left>
          <a:right>
            <a:ln w="3175" cap="flat">
              <a:solidFill>
                <a:srgbClr val="838383"/>
              </a:solidFill>
              <a:prstDash val="solid"/>
              <a:miter lim="400000"/>
            </a:ln>
          </a:right>
          <a:top>
            <a:ln w="3175" cap="flat">
              <a:solidFill>
                <a:srgbClr val="838383"/>
              </a:solidFill>
              <a:prstDash val="solid"/>
              <a:miter lim="400000"/>
            </a:ln>
          </a:top>
          <a:bottom>
            <a:ln w="3175" cap="flat">
              <a:solidFill>
                <a:srgbClr val="838383"/>
              </a:solidFill>
              <a:prstDash val="solid"/>
              <a:miter lim="400000"/>
            </a:ln>
          </a:bottom>
          <a:insideH>
            <a:ln w="3175" cap="flat">
              <a:solidFill>
                <a:srgbClr val="838383"/>
              </a:solidFill>
              <a:prstDash val="solid"/>
              <a:miter lim="400000"/>
            </a:ln>
          </a:insideH>
          <a:insideV>
            <a:ln w="3175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808080"/>
              </a:solidFill>
              <a:prstDash val="solid"/>
              <a:miter lim="400000"/>
            </a:ln>
          </a:right>
          <a:top>
            <a:ln w="3175" cap="flat">
              <a:solidFill>
                <a:srgbClr val="808080"/>
              </a:solidFill>
              <a:prstDash val="solid"/>
              <a:miter lim="400000"/>
            </a:ln>
          </a:top>
          <a:bottom>
            <a:ln w="3175" cap="flat">
              <a:solidFill>
                <a:srgbClr val="808080"/>
              </a:solidFill>
              <a:prstDash val="solid"/>
              <a:miter lim="400000"/>
            </a:ln>
          </a:bottom>
          <a:insideH>
            <a:ln w="3175" cap="flat">
              <a:solidFill>
                <a:srgbClr val="808080"/>
              </a:solidFill>
              <a:prstDash val="solid"/>
              <a:miter lim="400000"/>
            </a:ln>
          </a:insideH>
          <a:insideV>
            <a:ln w="3175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chemeClr val="accent3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4D4D4D"/>
              </a:solidFill>
              <a:prstDash val="solid"/>
              <a:miter lim="400000"/>
            </a:ln>
          </a:left>
          <a:right>
            <a:ln w="3175" cap="flat">
              <a:solidFill>
                <a:srgbClr val="4D4D4D"/>
              </a:solidFill>
              <a:prstDash val="solid"/>
              <a:miter lim="400000"/>
            </a:ln>
          </a:right>
          <a:top>
            <a:ln w="3175" cap="flat">
              <a:solidFill>
                <a:srgbClr val="4D4D4D"/>
              </a:solidFill>
              <a:prstDash val="solid"/>
              <a:miter lim="400000"/>
            </a:ln>
          </a:top>
          <a:bottom>
            <a:ln w="3175" cap="flat">
              <a:solidFill>
                <a:srgbClr val="4D4D4D"/>
              </a:solidFill>
              <a:prstDash val="solid"/>
              <a:miter lim="400000"/>
            </a:ln>
          </a:bottom>
          <a:insideH>
            <a:ln w="3175" cap="flat">
              <a:solidFill>
                <a:srgbClr val="4D4D4D"/>
              </a:solidFill>
              <a:prstDash val="solid"/>
              <a:miter lim="400000"/>
            </a:ln>
          </a:insideH>
          <a:insideV>
            <a:ln w="3175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F8BA00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3175" cap="flat">
              <a:solidFill>
                <a:srgbClr val="5B5A5A"/>
              </a:solidFill>
              <a:prstDash val="solid"/>
              <a:miter lim="400000"/>
            </a:ln>
          </a:left>
          <a:right>
            <a:ln w="3175" cap="flat">
              <a:solidFill>
                <a:srgbClr val="5B5A5A"/>
              </a:solidFill>
              <a:prstDash val="solid"/>
              <a:miter lim="400000"/>
            </a:ln>
          </a:right>
          <a:top>
            <a:ln w="3175" cap="flat">
              <a:solidFill>
                <a:srgbClr val="5B5A5A"/>
              </a:solidFill>
              <a:prstDash val="solid"/>
              <a:miter lim="400000"/>
            </a:ln>
          </a:top>
          <a:bottom>
            <a:ln w="3175" cap="flat">
              <a:solidFill>
                <a:srgbClr val="5B5A5A"/>
              </a:solidFill>
              <a:prstDash val="solid"/>
              <a:miter lim="400000"/>
            </a:ln>
          </a:bottom>
          <a:insideH>
            <a:ln w="3175" cap="flat">
              <a:solidFill>
                <a:srgbClr val="5B5A5A"/>
              </a:solidFill>
              <a:prstDash val="solid"/>
              <a:miter lim="400000"/>
            </a:ln>
          </a:insideH>
          <a:insideV>
            <a:ln w="3175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464646"/>
              </a:solidFill>
              <a:prstDash val="solid"/>
              <a:miter lim="400000"/>
            </a:ln>
          </a:left>
          <a:right>
            <a:ln w="3175" cap="flat">
              <a:solidFill>
                <a:srgbClr val="464646"/>
              </a:solidFill>
              <a:prstDash val="solid"/>
              <a:miter lim="400000"/>
            </a:ln>
          </a:right>
          <a:top>
            <a:ln w="3175" cap="flat">
              <a:solidFill>
                <a:srgbClr val="464646"/>
              </a:solidFill>
              <a:prstDash val="solid"/>
              <a:miter lim="400000"/>
            </a:ln>
          </a:top>
          <a:bottom>
            <a:ln w="3175" cap="flat">
              <a:solidFill>
                <a:srgbClr val="464646"/>
              </a:solidFill>
              <a:prstDash val="solid"/>
              <a:miter lim="400000"/>
            </a:ln>
          </a:bottom>
          <a:insideH>
            <a:ln w="3175" cap="flat">
              <a:solidFill>
                <a:srgbClr val="464646"/>
              </a:solidFill>
              <a:prstDash val="solid"/>
              <a:miter lim="400000"/>
            </a:ln>
          </a:insideH>
          <a:insideV>
            <a:ln w="3175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C3C3C3"/>
              </a:solidFill>
              <a:prstDash val="solid"/>
              <a:miter lim="400000"/>
            </a:ln>
          </a:top>
          <a:bottom>
            <a:ln w="3175" cap="flat">
              <a:solidFill>
                <a:srgbClr val="C3C3C3"/>
              </a:solidFill>
              <a:prstDash val="solid"/>
              <a:miter lim="400000"/>
            </a:ln>
          </a:bottom>
          <a:insideH>
            <a:ln w="3175" cap="flat">
              <a:solidFill>
                <a:srgbClr val="C3C3C3"/>
              </a:solidFill>
              <a:prstDash val="solid"/>
              <a:miter lim="400000"/>
            </a:ln>
          </a:insideH>
          <a:insideV>
            <a:ln w="3175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5E5E5E"/>
              </a:solidFill>
              <a:prstDash val="solid"/>
              <a:miter lim="400000"/>
            </a:ln>
          </a:left>
          <a:right>
            <a:ln w="3175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CB297B"/>
              </a:solidFill>
              <a:prstDash val="solid"/>
              <a:miter lim="400000"/>
            </a:ln>
          </a:top>
          <a:bottom>
            <a:ln w="3175" cap="flat">
              <a:solidFill>
                <a:srgbClr val="5E5E5E"/>
              </a:solidFill>
              <a:prstDash val="solid"/>
              <a:miter lim="400000"/>
            </a:ln>
          </a:bottom>
          <a:insideH>
            <a:ln w="3175" cap="flat">
              <a:solidFill>
                <a:srgbClr val="5E5E5E"/>
              </a:solidFill>
              <a:prstDash val="solid"/>
              <a:miter lim="400000"/>
            </a:ln>
          </a:insideH>
          <a:insideV>
            <a:ln w="3175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5E5E5E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6C6C6C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175" cap="flat">
              <a:solidFill>
                <a:srgbClr val="6C6C6C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6C6C6C"/>
              </a:solidFill>
              <a:prstDash val="solid"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prstDash val="solid"/>
              <a:miter lim="400000"/>
            </a:ln>
          </a:insideH>
          <a:insideV>
            <a:ln w="3175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59" autoAdjust="0"/>
    <p:restoredTop sz="86418" autoAdjust="0"/>
  </p:normalViewPr>
  <p:slideViewPr>
    <p:cSldViewPr snapToGrid="0" snapToObjects="1">
      <p:cViewPr>
        <p:scale>
          <a:sx n="75" d="100"/>
          <a:sy n="75" d="100"/>
        </p:scale>
        <p:origin x="2696" y="-2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a de Haro" userId="e78c115f-2df7-4097-987b-a7d7dd5f7db8" providerId="ADAL" clId="{819BA667-9AB4-4C5B-A23E-BEE0E43C3DFC}"/>
    <pc:docChg chg="undo redo custSel modSld">
      <pc:chgData name="Martina de Haro" userId="e78c115f-2df7-4097-987b-a7d7dd5f7db8" providerId="ADAL" clId="{819BA667-9AB4-4C5B-A23E-BEE0E43C3DFC}" dt="2024-06-14T10:41:17.718" v="462" actId="962"/>
      <pc:docMkLst>
        <pc:docMk/>
      </pc:docMkLst>
      <pc:sldChg chg="modSp mod">
        <pc:chgData name="Martina de Haro" userId="e78c115f-2df7-4097-987b-a7d7dd5f7db8" providerId="ADAL" clId="{819BA667-9AB4-4C5B-A23E-BEE0E43C3DFC}" dt="2024-06-14T10:40:18.349" v="452" actId="962"/>
        <pc:sldMkLst>
          <pc:docMk/>
          <pc:sldMk cId="0" sldId="256"/>
        </pc:sldMkLst>
        <pc:spChg chg="mod">
          <ac:chgData name="Martina de Haro" userId="e78c115f-2df7-4097-987b-a7d7dd5f7db8" providerId="ADAL" clId="{819BA667-9AB4-4C5B-A23E-BEE0E43C3DFC}" dt="2024-06-14T10:36:17.897" v="425" actId="33553"/>
          <ac:spMkLst>
            <pc:docMk/>
            <pc:sldMk cId="0" sldId="256"/>
            <ac:spMk id="151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1:53.288" v="357" actId="962"/>
          <ac:spMkLst>
            <pc:docMk/>
            <pc:sldMk cId="0" sldId="256"/>
            <ac:spMk id="152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1:55.171" v="358" actId="962"/>
          <ac:spMkLst>
            <pc:docMk/>
            <pc:sldMk cId="0" sldId="256"/>
            <ac:spMk id="153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1:56.480" v="359" actId="962"/>
          <ac:spMkLst>
            <pc:docMk/>
            <pc:sldMk cId="0" sldId="256"/>
            <ac:spMk id="154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1:57.896" v="360" actId="962"/>
          <ac:spMkLst>
            <pc:docMk/>
            <pc:sldMk cId="0" sldId="256"/>
            <ac:spMk id="155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1:59.297" v="361" actId="962"/>
          <ac:spMkLst>
            <pc:docMk/>
            <pc:sldMk cId="0" sldId="256"/>
            <ac:spMk id="156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2:00.651" v="362" actId="962"/>
          <ac:spMkLst>
            <pc:docMk/>
            <pc:sldMk cId="0" sldId="256"/>
            <ac:spMk id="157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3T08:22:24.176" v="1" actId="947"/>
          <ac:spMkLst>
            <pc:docMk/>
            <pc:sldMk cId="0" sldId="256"/>
            <ac:spMk id="161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7:36.700" v="433" actId="13244"/>
          <ac:spMkLst>
            <pc:docMk/>
            <pc:sldMk cId="0" sldId="256"/>
            <ac:spMk id="162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7:15.576" v="430" actId="13244"/>
          <ac:spMkLst>
            <pc:docMk/>
            <pc:sldMk cId="0" sldId="256"/>
            <ac:spMk id="164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8:11.488" v="436" actId="13244"/>
          <ac:spMkLst>
            <pc:docMk/>
            <pc:sldMk cId="0" sldId="256"/>
            <ac:spMk id="167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7:30.202" v="431" actId="13244"/>
          <ac:spMkLst>
            <pc:docMk/>
            <pc:sldMk cId="0" sldId="256"/>
            <ac:spMk id="168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7:56.978" v="434" actId="13244"/>
          <ac:spMkLst>
            <pc:docMk/>
            <pc:sldMk cId="0" sldId="256"/>
            <ac:spMk id="170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8:13.040" v="437" actId="13244"/>
          <ac:spMkLst>
            <pc:docMk/>
            <pc:sldMk cId="0" sldId="256"/>
            <ac:spMk id="173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3T08:26:37.450" v="30" actId="20577"/>
          <ac:spMkLst>
            <pc:docMk/>
            <pc:sldMk cId="0" sldId="256"/>
            <ac:spMk id="175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8:26.577" v="438" actId="13244"/>
          <ac:spMkLst>
            <pc:docMk/>
            <pc:sldMk cId="0" sldId="256"/>
            <ac:spMk id="177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8:43.091" v="440" actId="13244"/>
          <ac:spMkLst>
            <pc:docMk/>
            <pc:sldMk cId="0" sldId="256"/>
            <ac:spMk id="179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8:45.547" v="441" actId="13244"/>
          <ac:spMkLst>
            <pc:docMk/>
            <pc:sldMk cId="0" sldId="256"/>
            <ac:spMk id="181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9:04.001" v="442" actId="13244"/>
          <ac:spMkLst>
            <pc:docMk/>
            <pc:sldMk cId="0" sldId="256"/>
            <ac:spMk id="183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9:05.611" v="443" actId="13244"/>
          <ac:spMkLst>
            <pc:docMk/>
            <pc:sldMk cId="0" sldId="256"/>
            <ac:spMk id="185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9:07.761" v="444" actId="13244"/>
          <ac:spMkLst>
            <pc:docMk/>
            <pc:sldMk cId="0" sldId="256"/>
            <ac:spMk id="187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3T08:28:52.035" v="36" actId="20577"/>
          <ac:spMkLst>
            <pc:docMk/>
            <pc:sldMk cId="0" sldId="256"/>
            <ac:spMk id="188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9:30.145" v="445" actId="13244"/>
          <ac:spMkLst>
            <pc:docMk/>
            <pc:sldMk cId="0" sldId="256"/>
            <ac:spMk id="190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9:33.970" v="446" actId="13244"/>
          <ac:spMkLst>
            <pc:docMk/>
            <pc:sldMk cId="0" sldId="256"/>
            <ac:spMk id="192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3T08:30:37.465" v="63" actId="20577"/>
          <ac:spMkLst>
            <pc:docMk/>
            <pc:sldMk cId="0" sldId="256"/>
            <ac:spMk id="193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9:38.730" v="447" actId="13244"/>
          <ac:spMkLst>
            <pc:docMk/>
            <pc:sldMk cId="0" sldId="256"/>
            <ac:spMk id="195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9:41.193" v="448" actId="13244"/>
          <ac:spMkLst>
            <pc:docMk/>
            <pc:sldMk cId="0" sldId="256"/>
            <ac:spMk id="197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9:47.161" v="449" actId="13244"/>
          <ac:spMkLst>
            <pc:docMk/>
            <pc:sldMk cId="0" sldId="256"/>
            <ac:spMk id="202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4:58.758" v="402" actId="962"/>
          <ac:spMkLst>
            <pc:docMk/>
            <pc:sldMk cId="0" sldId="256"/>
            <ac:spMk id="213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5:00.142" v="403" actId="962"/>
          <ac:spMkLst>
            <pc:docMk/>
            <pc:sldMk cId="0" sldId="256"/>
            <ac:spMk id="214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5:01.558" v="404" actId="962"/>
          <ac:spMkLst>
            <pc:docMk/>
            <pc:sldMk cId="0" sldId="256"/>
            <ac:spMk id="215" creationId="{00000000-0000-0000-0000-000000000000}"/>
          </ac:spMkLst>
        </pc:spChg>
        <pc:spChg chg="mod">
          <ac:chgData name="Martina de Haro" userId="e78c115f-2df7-4097-987b-a7d7dd5f7db8" providerId="ADAL" clId="{819BA667-9AB4-4C5B-A23E-BEE0E43C3DFC}" dt="2024-06-14T10:35:02.848" v="405" actId="962"/>
          <ac:spMkLst>
            <pc:docMk/>
            <pc:sldMk cId="0" sldId="256"/>
            <ac:spMk id="216" creationId="{00000000-0000-0000-0000-000000000000}"/>
          </ac:spMkLst>
        </pc:spChg>
        <pc:graphicFrameChg chg="mod">
          <ac:chgData name="Martina de Haro" userId="e78c115f-2df7-4097-987b-a7d7dd5f7db8" providerId="ADAL" clId="{819BA667-9AB4-4C5B-A23E-BEE0E43C3DFC}" dt="2024-06-14T10:32:09.923" v="365" actId="962"/>
          <ac:graphicFrameMkLst>
            <pc:docMk/>
            <pc:sldMk cId="0" sldId="256"/>
            <ac:graphicFrameMk id="163" creationId="{00000000-0000-0000-0000-000000000000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2:54.455" v="371" actId="962"/>
          <ac:graphicFrameMkLst>
            <pc:docMk/>
            <pc:sldMk cId="0" sldId="256"/>
            <ac:graphicFrameMk id="166" creationId="{00000000-0000-0000-0000-000000000000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7:32.026" v="432" actId="13244"/>
          <ac:graphicFrameMkLst>
            <pc:docMk/>
            <pc:sldMk cId="0" sldId="256"/>
            <ac:graphicFrameMk id="169" creationId="{00000000-0000-0000-0000-000000000000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8:02.778" v="435" actId="13244"/>
          <ac:graphicFrameMkLst>
            <pc:docMk/>
            <pc:sldMk cId="0" sldId="256"/>
            <ac:graphicFrameMk id="171" creationId="{00000000-0000-0000-0000-000000000000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3:02.484" v="373" actId="962"/>
          <ac:graphicFrameMkLst>
            <pc:docMk/>
            <pc:sldMk cId="0" sldId="256"/>
            <ac:graphicFrameMk id="172" creationId="{00000000-0000-0000-0000-000000000000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8:35.178" v="439" actId="13244"/>
          <ac:graphicFrameMkLst>
            <pc:docMk/>
            <pc:sldMk cId="0" sldId="256"/>
            <ac:graphicFrameMk id="174" creationId="{00000000-0000-0000-0000-000000000000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3:15.742" v="377" actId="962"/>
          <ac:graphicFrameMkLst>
            <pc:docMk/>
            <pc:sldMk cId="0" sldId="256"/>
            <ac:graphicFrameMk id="176" creationId="{00000000-0000-0000-0000-000000000000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3:24.579" v="379" actId="962"/>
          <ac:graphicFrameMkLst>
            <pc:docMk/>
            <pc:sldMk cId="0" sldId="256"/>
            <ac:graphicFrameMk id="178" creationId="{00000000-0000-0000-0000-000000000000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3:30.554" v="381" actId="962"/>
          <ac:graphicFrameMkLst>
            <pc:docMk/>
            <pc:sldMk cId="0" sldId="256"/>
            <ac:graphicFrameMk id="180" creationId="{00000000-0000-0000-0000-000000000000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3:41.299" v="383" actId="962"/>
          <ac:graphicFrameMkLst>
            <pc:docMk/>
            <pc:sldMk cId="0" sldId="256"/>
            <ac:graphicFrameMk id="182" creationId="{00000000-0000-0000-0000-000000000000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3:49.413" v="385" actId="962"/>
          <ac:graphicFrameMkLst>
            <pc:docMk/>
            <pc:sldMk cId="0" sldId="256"/>
            <ac:graphicFrameMk id="184" creationId="{00000000-0000-0000-0000-000000000000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3:58.487" v="387" actId="962"/>
          <ac:graphicFrameMkLst>
            <pc:docMk/>
            <pc:sldMk cId="0" sldId="256"/>
            <ac:graphicFrameMk id="186" creationId="{00000000-0000-0000-0000-000000000000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4:09.564" v="389" actId="962"/>
          <ac:graphicFrameMkLst>
            <pc:docMk/>
            <pc:sldMk cId="0" sldId="256"/>
            <ac:graphicFrameMk id="189" creationId="{00000000-0000-0000-0000-000000000000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4:25.614" v="395" actId="962"/>
          <ac:graphicFrameMkLst>
            <pc:docMk/>
            <pc:sldMk cId="0" sldId="256"/>
            <ac:graphicFrameMk id="191" creationId="{00000000-0000-0000-0000-000000000000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4:35.823" v="397" actId="962"/>
          <ac:graphicFrameMkLst>
            <pc:docMk/>
            <pc:sldMk cId="0" sldId="256"/>
            <ac:graphicFrameMk id="194" creationId="{00000000-0000-0000-0000-000000000000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4:42.777" v="399" actId="962"/>
          <ac:graphicFrameMkLst>
            <pc:docMk/>
            <pc:sldMk cId="0" sldId="256"/>
            <ac:graphicFrameMk id="196" creationId="{00000000-0000-0000-0000-000000000000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4:48.443" v="401" actId="962"/>
          <ac:graphicFrameMkLst>
            <pc:docMk/>
            <pc:sldMk cId="0" sldId="256"/>
            <ac:graphicFrameMk id="201" creationId="{00000000-0000-0000-0000-000000000000}"/>
          </ac:graphicFrameMkLst>
        </pc:graphicFrameChg>
        <pc:picChg chg="mod">
          <ac:chgData name="Martina de Haro" userId="e78c115f-2df7-4097-987b-a7d7dd5f7db8" providerId="ADAL" clId="{819BA667-9AB4-4C5B-A23E-BEE0E43C3DFC}" dt="2024-06-14T10:37:10.033" v="427" actId="962"/>
          <ac:picMkLst>
            <pc:docMk/>
            <pc:sldMk cId="0" sldId="256"/>
            <ac:picMk id="158" creationId="{00000000-0000-0000-0000-000000000000}"/>
          </ac:picMkLst>
        </pc:picChg>
        <pc:picChg chg="mod">
          <ac:chgData name="Martina de Haro" userId="e78c115f-2df7-4097-987b-a7d7dd5f7db8" providerId="ADAL" clId="{819BA667-9AB4-4C5B-A23E-BEE0E43C3DFC}" dt="2024-06-14T10:37:10.591" v="428" actId="962"/>
          <ac:picMkLst>
            <pc:docMk/>
            <pc:sldMk cId="0" sldId="256"/>
            <ac:picMk id="159" creationId="{00000000-0000-0000-0000-000000000000}"/>
          </ac:picMkLst>
        </pc:picChg>
        <pc:picChg chg="mod">
          <ac:chgData name="Martina de Haro" userId="e78c115f-2df7-4097-987b-a7d7dd5f7db8" providerId="ADAL" clId="{819BA667-9AB4-4C5B-A23E-BEE0E43C3DFC}" dt="2024-06-14T10:37:11.174" v="429" actId="962"/>
          <ac:picMkLst>
            <pc:docMk/>
            <pc:sldMk cId="0" sldId="256"/>
            <ac:picMk id="160" creationId="{00000000-0000-0000-0000-000000000000}"/>
          </ac:picMkLst>
        </pc:picChg>
        <pc:picChg chg="mod">
          <ac:chgData name="Martina de Haro" userId="e78c115f-2df7-4097-987b-a7d7dd5f7db8" providerId="ADAL" clId="{819BA667-9AB4-4C5B-A23E-BEE0E43C3DFC}" dt="2024-06-14T10:40:17.027" v="450" actId="962"/>
          <ac:picMkLst>
            <pc:docMk/>
            <pc:sldMk cId="0" sldId="256"/>
            <ac:picMk id="221" creationId="{00000000-0000-0000-0000-000000000000}"/>
          </ac:picMkLst>
        </pc:picChg>
        <pc:picChg chg="mod">
          <ac:chgData name="Martina de Haro" userId="e78c115f-2df7-4097-987b-a7d7dd5f7db8" providerId="ADAL" clId="{819BA667-9AB4-4C5B-A23E-BEE0E43C3DFC}" dt="2024-06-14T10:35:04.366" v="406" actId="962"/>
          <ac:picMkLst>
            <pc:docMk/>
            <pc:sldMk cId="0" sldId="256"/>
            <ac:picMk id="222" creationId="{00000000-0000-0000-0000-000000000000}"/>
          </ac:picMkLst>
        </pc:picChg>
        <pc:picChg chg="mod">
          <ac:chgData name="Martina de Haro" userId="e78c115f-2df7-4097-987b-a7d7dd5f7db8" providerId="ADAL" clId="{819BA667-9AB4-4C5B-A23E-BEE0E43C3DFC}" dt="2024-06-14T10:40:17.783" v="451" actId="962"/>
          <ac:picMkLst>
            <pc:docMk/>
            <pc:sldMk cId="0" sldId="256"/>
            <ac:picMk id="223" creationId="{00000000-0000-0000-0000-000000000000}"/>
          </ac:picMkLst>
        </pc:picChg>
        <pc:picChg chg="mod">
          <ac:chgData name="Martina de Haro" userId="e78c115f-2df7-4097-987b-a7d7dd5f7db8" providerId="ADAL" clId="{819BA667-9AB4-4C5B-A23E-BEE0E43C3DFC}" dt="2024-06-14T10:40:18.349" v="452" actId="962"/>
          <ac:picMkLst>
            <pc:docMk/>
            <pc:sldMk cId="0" sldId="256"/>
            <ac:picMk id="224" creationId="{00000000-0000-0000-0000-000000000000}"/>
          </ac:picMkLst>
        </pc:picChg>
      </pc:sldChg>
      <pc:sldChg chg="addSp delSp modSp mod">
        <pc:chgData name="Martina de Haro" userId="e78c115f-2df7-4097-987b-a7d7dd5f7db8" providerId="ADAL" clId="{819BA667-9AB4-4C5B-A23E-BEE0E43C3DFC}" dt="2024-06-14T10:41:17.718" v="462" actId="962"/>
        <pc:sldMkLst>
          <pc:docMk/>
          <pc:sldMk cId="911853120" sldId="257"/>
        </pc:sldMkLst>
        <pc:spChg chg="mod">
          <ac:chgData name="Martina de Haro" userId="e78c115f-2df7-4097-987b-a7d7dd5f7db8" providerId="ADAL" clId="{819BA667-9AB4-4C5B-A23E-BEE0E43C3DFC}" dt="2024-06-14T10:36:23.374" v="426" actId="33553"/>
          <ac:spMkLst>
            <pc:docMk/>
            <pc:sldMk cId="911853120" sldId="257"/>
            <ac:spMk id="6" creationId="{55E9E62C-4602-0942-8561-9E7D64F0726D}"/>
          </ac:spMkLst>
        </pc:spChg>
        <pc:spChg chg="mod">
          <ac:chgData name="Martina de Haro" userId="e78c115f-2df7-4097-987b-a7d7dd5f7db8" providerId="ADAL" clId="{819BA667-9AB4-4C5B-A23E-BEE0E43C3DFC}" dt="2024-06-14T10:40:32.673" v="453" actId="13244"/>
          <ac:spMkLst>
            <pc:docMk/>
            <pc:sldMk cId="911853120" sldId="257"/>
            <ac:spMk id="8" creationId="{84D58907-5297-7145-BFA6-5B0DF37585BA}"/>
          </ac:spMkLst>
        </pc:spChg>
        <pc:spChg chg="mod">
          <ac:chgData name="Martina de Haro" userId="e78c115f-2df7-4097-987b-a7d7dd5f7db8" providerId="ADAL" clId="{819BA667-9AB4-4C5B-A23E-BEE0E43C3DFC}" dt="2024-06-14T10:40:34.364" v="454" actId="13244"/>
          <ac:spMkLst>
            <pc:docMk/>
            <pc:sldMk cId="911853120" sldId="257"/>
            <ac:spMk id="10" creationId="{680C9361-D16B-FB4E-B604-8AF58D1671DF}"/>
          </ac:spMkLst>
        </pc:spChg>
        <pc:spChg chg="mod">
          <ac:chgData name="Martina de Haro" userId="e78c115f-2df7-4097-987b-a7d7dd5f7db8" providerId="ADAL" clId="{819BA667-9AB4-4C5B-A23E-BEE0E43C3DFC}" dt="2024-06-14T10:40:38.792" v="455" actId="13244"/>
          <ac:spMkLst>
            <pc:docMk/>
            <pc:sldMk cId="911853120" sldId="257"/>
            <ac:spMk id="13" creationId="{F5CA7005-51E9-D147-BC3D-62A473ECF751}"/>
          </ac:spMkLst>
        </pc:spChg>
        <pc:spChg chg="mod">
          <ac:chgData name="Martina de Haro" userId="e78c115f-2df7-4097-987b-a7d7dd5f7db8" providerId="ADAL" clId="{819BA667-9AB4-4C5B-A23E-BEE0E43C3DFC}" dt="2024-06-14T10:40:40.264" v="456" actId="13244"/>
          <ac:spMkLst>
            <pc:docMk/>
            <pc:sldMk cId="911853120" sldId="257"/>
            <ac:spMk id="15" creationId="{39A3DFFF-6BB5-6C48-9DFF-D8E98FE444DE}"/>
          </ac:spMkLst>
        </pc:spChg>
        <pc:spChg chg="mod">
          <ac:chgData name="Martina de Haro" userId="e78c115f-2df7-4097-987b-a7d7dd5f7db8" providerId="ADAL" clId="{819BA667-9AB4-4C5B-A23E-BEE0E43C3DFC}" dt="2024-06-14T10:40:45.609" v="457" actId="13244"/>
          <ac:spMkLst>
            <pc:docMk/>
            <pc:sldMk cId="911853120" sldId="257"/>
            <ac:spMk id="18" creationId="{2CA0AF00-C3A9-D444-87E5-2C1DDD5C7998}"/>
          </ac:spMkLst>
        </pc:spChg>
        <pc:spChg chg="mod">
          <ac:chgData name="Martina de Haro" userId="e78c115f-2df7-4097-987b-a7d7dd5f7db8" providerId="ADAL" clId="{819BA667-9AB4-4C5B-A23E-BEE0E43C3DFC}" dt="2024-06-14T10:36:07.801" v="423" actId="962"/>
          <ac:spMkLst>
            <pc:docMk/>
            <pc:sldMk cId="911853120" sldId="257"/>
            <ac:spMk id="19" creationId="{5F1D0AD1-B546-AD4B-8590-0DF195A3ECBE}"/>
          </ac:spMkLst>
        </pc:spChg>
        <pc:spChg chg="mod">
          <ac:chgData name="Martina de Haro" userId="e78c115f-2df7-4097-987b-a7d7dd5f7db8" providerId="ADAL" clId="{819BA667-9AB4-4C5B-A23E-BEE0E43C3DFC}" dt="2024-06-14T10:40:47.982" v="458" actId="13244"/>
          <ac:spMkLst>
            <pc:docMk/>
            <pc:sldMk cId="911853120" sldId="257"/>
            <ac:spMk id="21" creationId="{3A946DDE-800A-BB44-9DA0-FF6E097C39B8}"/>
          </ac:spMkLst>
        </pc:spChg>
        <pc:spChg chg="mod">
          <ac:chgData name="Martina de Haro" userId="e78c115f-2df7-4097-987b-a7d7dd5f7db8" providerId="ADAL" clId="{819BA667-9AB4-4C5B-A23E-BEE0E43C3DFC}" dt="2024-06-14T10:36:09.500" v="424" actId="962"/>
          <ac:spMkLst>
            <pc:docMk/>
            <pc:sldMk cId="911853120" sldId="257"/>
            <ac:spMk id="22" creationId="{398D885C-E3EF-F246-A2A9-FD4C012F6789}"/>
          </ac:spMkLst>
        </pc:spChg>
        <pc:spChg chg="add mod">
          <ac:chgData name="Martina de Haro" userId="e78c115f-2df7-4097-987b-a7d7dd5f7db8" providerId="ADAL" clId="{819BA667-9AB4-4C5B-A23E-BEE0E43C3DFC}" dt="2024-06-14T10:41:17.718" v="462" actId="962"/>
          <ac:spMkLst>
            <pc:docMk/>
            <pc:sldMk cId="911853120" sldId="257"/>
            <ac:spMk id="23" creationId="{D0BB3782-264C-DC06-81C7-5555D7136455}"/>
          </ac:spMkLst>
        </pc:spChg>
        <pc:graphicFrameChg chg="add del mod">
          <ac:chgData name="Martina de Haro" userId="e78c115f-2df7-4097-987b-a7d7dd5f7db8" providerId="ADAL" clId="{819BA667-9AB4-4C5B-A23E-BEE0E43C3DFC}" dt="2024-06-13T09:45:28.415" v="356" actId="478"/>
          <ac:graphicFrameMkLst>
            <pc:docMk/>
            <pc:sldMk cId="911853120" sldId="257"/>
            <ac:graphicFrameMk id="2" creationId="{00000000-0008-0000-0100-000007000000}"/>
          </ac:graphicFrameMkLst>
        </pc:graphicFrameChg>
        <pc:graphicFrameChg chg="add mod">
          <ac:chgData name="Martina de Haro" userId="e78c115f-2df7-4097-987b-a7d7dd5f7db8" providerId="ADAL" clId="{819BA667-9AB4-4C5B-A23E-BEE0E43C3DFC}" dt="2024-06-14T10:35:19.223" v="408" actId="962"/>
          <ac:graphicFrameMkLst>
            <pc:docMk/>
            <pc:sldMk cId="911853120" sldId="257"/>
            <ac:graphicFrameMk id="5" creationId="{6F6916F7-BA5B-1D49-BA42-09F88EB0E9F4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6:00.582" v="420" actId="962"/>
          <ac:graphicFrameMkLst>
            <pc:docMk/>
            <pc:sldMk cId="911853120" sldId="257"/>
            <ac:graphicFrameMk id="7" creationId="{5FBD4E6B-F1F2-614D-8716-F2789AF8BA05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6:04.548" v="422" actId="962"/>
          <ac:graphicFrameMkLst>
            <pc:docMk/>
            <pc:sldMk cId="911853120" sldId="257"/>
            <ac:graphicFrameMk id="9" creationId="{B169EFFC-8C13-914D-8828-EE3BACD27E04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5:43.183" v="416" actId="962"/>
          <ac:graphicFrameMkLst>
            <pc:docMk/>
            <pc:sldMk cId="911853120" sldId="257"/>
            <ac:graphicFrameMk id="12" creationId="{4EA8DF3F-1F03-C846-AD0A-5AEB6A9BB3FF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5:48.940" v="418" actId="962"/>
          <ac:graphicFrameMkLst>
            <pc:docMk/>
            <pc:sldMk cId="911853120" sldId="257"/>
            <ac:graphicFrameMk id="14" creationId="{0B07B07A-EF1F-0842-AB10-3D6C4D549450}"/>
          </ac:graphicFrameMkLst>
        </pc:graphicFrameChg>
        <pc:graphicFrameChg chg="add del mod">
          <ac:chgData name="Martina de Haro" userId="e78c115f-2df7-4097-987b-a7d7dd5f7db8" providerId="ADAL" clId="{819BA667-9AB4-4C5B-A23E-BEE0E43C3DFC}" dt="2024-06-14T10:35:35.860" v="414" actId="962"/>
          <ac:graphicFrameMkLst>
            <pc:docMk/>
            <pc:sldMk cId="911853120" sldId="257"/>
            <ac:graphicFrameMk id="17" creationId="{5AEAA960-2E0D-B647-8691-4372D3EE309D}"/>
          </ac:graphicFrameMkLst>
        </pc:graphicFrameChg>
        <pc:graphicFrameChg chg="mod">
          <ac:chgData name="Martina de Haro" userId="e78c115f-2df7-4097-987b-a7d7dd5f7db8" providerId="ADAL" clId="{819BA667-9AB4-4C5B-A23E-BEE0E43C3DFC}" dt="2024-06-14T10:35:26.969" v="410" actId="962"/>
          <ac:graphicFrameMkLst>
            <pc:docMk/>
            <pc:sldMk cId="911853120" sldId="257"/>
            <ac:graphicFrameMk id="20" creationId="{E3382959-EC4D-C544-8E13-86F8E94E2F5B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1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2.xlsx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64696699999999996"/>
          <c:h val="0.63681900000000002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Regió 1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53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7BE-264F-81AF-55849FB28480}"/>
              </c:ext>
            </c:extLst>
          </c:dPt>
          <c:dPt>
            <c:idx val="1"/>
            <c:bubble3D val="0"/>
            <c:spPr>
              <a:solidFill>
                <a:schemeClr val="accent3">
                  <a:shade val="76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7BE-264F-81AF-55849FB2848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7BE-264F-81AF-55849FB28480}"/>
              </c:ext>
            </c:extLst>
          </c:dPt>
          <c:dPt>
            <c:idx val="3"/>
            <c:bubble3D val="0"/>
            <c:spPr>
              <a:solidFill>
                <a:schemeClr val="accent3">
                  <a:tint val="7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7BE-264F-81AF-55849FB28480}"/>
              </c:ext>
            </c:extLst>
          </c:dPt>
          <c:dPt>
            <c:idx val="4"/>
            <c:bubble3D val="0"/>
            <c:spPr>
              <a:solidFill>
                <a:schemeClr val="accent3">
                  <a:tint val="54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7BE-264F-81AF-55849FB28480}"/>
              </c:ext>
            </c:extLst>
          </c:dPt>
          <c:dLbls>
            <c:dLbl>
              <c:idx val="3"/>
              <c:layout>
                <c:manualLayout>
                  <c:x val="5.512099709274048E-2"/>
                  <c:y val="3.403406994383173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7BE-264F-81AF-55849FB28480}"/>
                </c:ext>
              </c:extLst>
            </c:dLbl>
            <c:dLbl>
              <c:idx val="4"/>
              <c:layout>
                <c:manualLayout>
                  <c:x val="0.14591062430123769"/>
                  <c:y val="0.29427837112049526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361673347806228"/>
                      <c:h val="0.1433833176171538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7BE-264F-81AF-55849FB28480}"/>
                </c:ext>
              </c:extLst>
            </c:dLbl>
            <c:numFmt formatCode="#,##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rgbClr val="FFFFFF"/>
                    </a:solidFill>
                    <a:latin typeface="Helvetica Neue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4999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Alimentació</c:v>
                </c:pt>
                <c:pt idx="1">
                  <c:v>Mobilitat</c:v>
                </c:pt>
                <c:pt idx="2">
                  <c:v>Energia (electricitat i combustibles)</c:v>
                </c:pt>
                <c:pt idx="3">
                  <c:v>Allotjament</c:v>
                </c:pt>
                <c:pt idx="4">
                  <c:v>Materials (residus i aigua)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0.06</c:v>
                </c:pt>
                <c:pt idx="1">
                  <c:v>0.1</c:v>
                </c:pt>
                <c:pt idx="2">
                  <c:v>0.03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7BE-264F-81AF-55849FB284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8.1367999999999996E-3"/>
          <c:y val="0.701905"/>
          <c:w val="0.99186300000000005"/>
          <c:h val="0.29809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000000"/>
              </a:solidFill>
              <a:latin typeface="Helvetica Neue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1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25865199999999999"/>
          <c:y val="0.211925"/>
          <c:w val="0.736348"/>
          <c:h val="0.4513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Dones</c:v>
                </c:pt>
              </c:strCache>
            </c:strRef>
          </c:tx>
          <c:spPr>
            <a:solidFill>
              <a:srgbClr val="5E86B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D5-D840-A869-71269657B09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Homes</c:v>
                </c:pt>
              </c:strCache>
            </c:strRef>
          </c:tx>
          <c:spPr>
            <a:solidFill>
              <a:srgbClr val="94B9DA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_);\(#,##0\)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D5-D840-A869-71269657B09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 binàries</c:v>
                </c:pt>
              </c:strCache>
            </c:strRef>
          </c:tx>
          <c:spPr>
            <a:solidFill>
              <a:srgbClr val="002C64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919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D5-D840-A869-71269657B0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sz="54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&quot;%&quot;_);\(General\)&quot;%&quot;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2"/>
        <c:crosses val="autoZero"/>
        <c:crossBetween val="between"/>
        <c:majorUnit val="35"/>
        <c:minorUnit val="17.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21976200000000001"/>
          <c:y val="0.77223699999999995"/>
          <c:w val="0.60894899999999996"/>
          <c:h val="0.2277629999999999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4124799999999997"/>
          <c:h val="0.69002399999999997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5E86B8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0F38-DF46-ACC7-746838863FC4}"/>
              </c:ext>
            </c:extLst>
          </c:dPt>
          <c:dPt>
            <c:idx val="1"/>
            <c:bubble3D val="0"/>
            <c:spPr>
              <a:solidFill>
                <a:srgbClr val="94B9DA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0F38-DF46-ACC7-746838863FC4}"/>
              </c:ext>
            </c:extLst>
          </c:dPt>
          <c:dPt>
            <c:idx val="2"/>
            <c:bubble3D val="0"/>
            <c:spPr>
              <a:solidFill>
                <a:srgbClr val="002C64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5-0F38-DF46-ACC7-746838863FC4}"/>
              </c:ext>
            </c:extLst>
          </c:dPt>
          <c:dLbls>
            <c:dLbl>
              <c:idx val="0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0F38-DF46-ACC7-746838863FC4}"/>
                </c:ext>
              </c:extLst>
            </c:dLbl>
            <c:dLbl>
              <c:idx val="1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0F38-DF46-ACC7-746838863FC4}"/>
                </c:ext>
              </c:extLst>
            </c:dLbl>
            <c:dLbl>
              <c:idx val="2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0F38-DF46-ACC7-746838863FC4}"/>
                </c:ext>
              </c:extLst>
            </c:dLbl>
            <c:numFmt formatCode="#,##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635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Dones</c:v>
                </c:pt>
                <c:pt idx="1">
                  <c:v>Homes</c:v>
                </c:pt>
                <c:pt idx="2">
                  <c:v>No binàries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67</c:v>
                </c:pt>
                <c:pt idx="1">
                  <c:v>33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F38-DF46-ACC7-746838863F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4.4972999999999999E-2"/>
          <c:y val="0.76044199999999995"/>
          <c:w val="0.95502699999999996"/>
          <c:h val="0.2395579999999999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25865199999999999"/>
          <c:y val="0.211925"/>
          <c:w val="0.736348"/>
          <c:h val="0.4513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Dones</c:v>
                </c:pt>
              </c:strCache>
            </c:strRef>
          </c:tx>
          <c:spPr>
            <a:solidFill>
              <a:srgbClr val="5E86B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9F-C943-883E-85AA557C3E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Homes</c:v>
                </c:pt>
              </c:strCache>
            </c:strRef>
          </c:tx>
          <c:spPr>
            <a:solidFill>
              <a:srgbClr val="94B9DA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_);\(#,##0\)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9F-C943-883E-85AA557C3E6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 binàries</c:v>
                </c:pt>
              </c:strCache>
            </c:strRef>
          </c:tx>
          <c:spPr>
            <a:solidFill>
              <a:srgbClr val="002C64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919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9F-C943-883E-85AA557C3E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sz="54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&quot;%&quot;_);\(General\)&quot;%&quot;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2"/>
        <c:crosses val="autoZero"/>
        <c:crossBetween val="between"/>
        <c:majorUnit val="35"/>
        <c:minorUnit val="17.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21976200000000001"/>
          <c:y val="0.77223699999999995"/>
          <c:w val="0.60894899999999996"/>
          <c:h val="0.2277629999999999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6417899999999999"/>
          <c:y val="0.21161099999999999"/>
          <c:w val="0.83082100000000003"/>
          <c:h val="0.4506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Catalanes i espanyoles</c:v>
                </c:pt>
              </c:strCache>
            </c:strRef>
          </c:tx>
          <c:spPr>
            <a:solidFill>
              <a:srgbClr val="5E86B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4D-A543-9E27-19627BC953B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Membres de la Unió Europea</c:v>
                </c:pt>
              </c:strCache>
            </c:strRef>
          </c:tx>
          <c:spPr>
            <a:solidFill>
              <a:srgbClr val="94B9DA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_);\(#,##0\)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4D-A543-9E27-19627BC953B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 membres de la Unió Europea</c:v>
                </c:pt>
              </c:strCache>
            </c:strRef>
          </c:tx>
          <c:spPr>
            <a:solidFill>
              <a:srgbClr val="002C64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919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4D-A543-9E27-19627BC953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sz="54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&quot;%&quot;_);\(General\)&quot;%&quot;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2"/>
        <c:crosses val="autoZero"/>
        <c:crossBetween val="between"/>
        <c:majorUnit val="50"/>
        <c:minorUnit val="2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17356199999999999"/>
          <c:y val="0.77255600000000002"/>
          <c:w val="0.719051"/>
          <c:h val="0.22744400000000001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6417899999999999"/>
          <c:y val="0.21161099999999999"/>
          <c:w val="0.83082100000000003"/>
          <c:h val="0.4506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Catalanes i espanyoles</c:v>
                </c:pt>
              </c:strCache>
            </c:strRef>
          </c:tx>
          <c:spPr>
            <a:solidFill>
              <a:srgbClr val="5E86B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FC-CB4C-9605-AA2CF7BD0D3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Membres de la Unió Europea</c:v>
                </c:pt>
              </c:strCache>
            </c:strRef>
          </c:tx>
          <c:spPr>
            <a:solidFill>
              <a:srgbClr val="94B9DA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_);\(#,##0\)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FC-CB4C-9605-AA2CF7BD0D3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 membres de la Unió Europea</c:v>
                </c:pt>
              </c:strCache>
            </c:strRef>
          </c:tx>
          <c:spPr>
            <a:solidFill>
              <a:srgbClr val="002C64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919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BFC-CB4C-9605-AA2CF7BD0D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sz="54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&quot;%&quot;_);\(General\)&quot;%&quot;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2"/>
        <c:crosses val="autoZero"/>
        <c:crossBetween val="between"/>
        <c:majorUnit val="50"/>
        <c:minorUnit val="2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192131"/>
          <c:y val="0.77255600000000002"/>
          <c:w val="0.719051"/>
          <c:h val="0.22744400000000001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6139600000000003"/>
          <c:h val="0.76429199999999997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5E86B8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6B66-1140-936B-9D29AB8E9192}"/>
              </c:ext>
            </c:extLst>
          </c:dPt>
          <c:dPt>
            <c:idx val="1"/>
            <c:bubble3D val="0"/>
            <c:spPr>
              <a:solidFill>
                <a:srgbClr val="94B9DA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6B66-1140-936B-9D29AB8E9192}"/>
              </c:ext>
            </c:extLst>
          </c:dPt>
          <c:dLbls>
            <c:dLbl>
              <c:idx val="0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6B66-1140-936B-9D29AB8E9192}"/>
                </c:ext>
              </c:extLst>
            </c:dLbl>
            <c:dLbl>
              <c:idx val="1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6B66-1140-936B-9D29AB8E9192}"/>
                </c:ext>
              </c:extLst>
            </c:dLbl>
            <c:numFmt formatCode="#,##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635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Amb discapacitat</c:v>
                </c:pt>
                <c:pt idx="1">
                  <c:v>Sense discapacitat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0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B66-1140-936B-9D29AB8E9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2.6693100000000001E-2"/>
          <c:y val="0.82012600000000002"/>
          <c:w val="0.97330700000000003"/>
          <c:h val="0.17987400000000001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6.5339900000000006E-2"/>
          <c:y val="5.0000000000000001E-3"/>
          <c:w val="0.92966000000000004"/>
          <c:h val="0.73215300000000005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5E86B8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7FB5-F14B-BA7C-961B8793A258}"/>
              </c:ext>
            </c:extLst>
          </c:dPt>
          <c:dPt>
            <c:idx val="1"/>
            <c:bubble3D val="0"/>
            <c:spPr>
              <a:solidFill>
                <a:srgbClr val="94B9DA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7FB5-F14B-BA7C-961B8793A258}"/>
              </c:ext>
            </c:extLst>
          </c:dPt>
          <c:dLbls>
            <c:dLbl>
              <c:idx val="0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7FB5-F14B-BA7C-961B8793A258}"/>
                </c:ext>
              </c:extLst>
            </c:dLbl>
            <c:dLbl>
              <c:idx val="1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7FB5-F14B-BA7C-961B8793A258}"/>
                </c:ext>
              </c:extLst>
            </c:dLbl>
            <c:numFmt formatCode="#,##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635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Amb discapacitat</c:v>
                </c:pt>
                <c:pt idx="1">
                  <c:v>Sense discapacitat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0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FB5-F14B-BA7C-961B8793A2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"/>
          <c:y val="0.82705099999999998"/>
          <c:w val="0.94623900000000005"/>
          <c:h val="0.1729489999999999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8873100000000001"/>
          <c:y val="0.211925"/>
          <c:w val="0.53674500000000003"/>
          <c:h val="0.4513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Catalanes i espanyoles</c:v>
                </c:pt>
              </c:strCache>
            </c:strRef>
          </c:tx>
          <c:spPr>
            <a:solidFill>
              <a:srgbClr val="5E86B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28-284C-8C7D-A3001FAEE11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Membres de la Unió Europea</c:v>
                </c:pt>
              </c:strCache>
            </c:strRef>
          </c:tx>
          <c:spPr>
            <a:solidFill>
              <a:srgbClr val="94B9DA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_);\(#,##0\)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28-284C-8C7D-A3001FAEE11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 membres de la Unió Europea</c:v>
                </c:pt>
              </c:strCache>
            </c:strRef>
          </c:tx>
          <c:spPr>
            <a:solidFill>
              <a:srgbClr val="002C64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919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28-284C-8C7D-A3001FAEE1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sz="54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&quot;%&quot;_);\(General\)&quot;%&quot;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2"/>
        <c:crosses val="autoZero"/>
        <c:crossBetween val="between"/>
        <c:majorUnit val="50"/>
        <c:minorUnit val="2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17341899999999999"/>
          <c:y val="0.77223699999999995"/>
          <c:w val="0.82658100000000001"/>
          <c:h val="0.2277629999999999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127600000000001E-2"/>
          <c:y val="5.0000000000000001E-3"/>
          <c:w val="0.75010600000000005"/>
          <c:h val="0.74688600000000005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6D7472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CE80-A643-9DD9-E9C007835A68}"/>
              </c:ext>
            </c:extLst>
          </c:dPt>
          <c:dPt>
            <c:idx val="1"/>
            <c:bubble3D val="0"/>
            <c:spPr>
              <a:solidFill>
                <a:srgbClr val="980605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2-CE80-A643-9DD9-E9C007835A68}"/>
              </c:ext>
            </c:extLst>
          </c:dPt>
          <c:dLbls>
            <c:dLbl>
              <c:idx val="0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0-CE80-A643-9DD9-E9C007835A68}"/>
                </c:ext>
              </c:extLst>
            </c:dLbl>
            <c:dLbl>
              <c:idx val="1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CE80-A643-9DD9-E9C007835A68}"/>
                </c:ext>
              </c:extLst>
            </c:dLbl>
            <c:numFmt formatCode="#,##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635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Empreses no catalanes</c:v>
                </c:pt>
                <c:pt idx="1">
                  <c:v>Empreses locals Catalanes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0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E80-A643-9DD9-E9C007835A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"/>
          <c:y val="0.82387600000000005"/>
          <c:w val="1"/>
          <c:h val="0.176124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127600000000001E-2"/>
          <c:y val="5.0000000000000001E-3"/>
          <c:w val="0.75010600000000005"/>
          <c:h val="0.74688600000000005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6D7472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68C2-2642-9284-A41843521C41}"/>
              </c:ext>
            </c:extLst>
          </c:dPt>
          <c:dPt>
            <c:idx val="1"/>
            <c:bubble3D val="0"/>
            <c:spPr>
              <a:solidFill>
                <a:srgbClr val="980605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2-68C2-2642-9284-A41843521C41}"/>
              </c:ext>
            </c:extLst>
          </c:dPt>
          <c:dLbls>
            <c:dLbl>
              <c:idx val="0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0-68C2-2642-9284-A41843521C41}"/>
                </c:ext>
              </c:extLst>
            </c:dLbl>
            <c:dLbl>
              <c:idx val="1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2-68C2-2642-9284-A41843521C41}"/>
                </c:ext>
              </c:extLst>
            </c:dLbl>
            <c:numFmt formatCode="#,##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635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Empreses no catalanes</c:v>
                </c:pt>
                <c:pt idx="1">
                  <c:v>Empreses locals Catalanes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0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8C2-2642-9284-A41843521C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"/>
          <c:y val="0.82387600000000005"/>
          <c:w val="1"/>
          <c:h val="0.176124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60699400000000003"/>
          <c:h val="0.76749100000000003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Regió 1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B64C-174C-A549-F84543BC4A8B}"/>
              </c:ext>
            </c:extLst>
          </c:dPt>
          <c:dPt>
            <c:idx val="1"/>
            <c:bubble3D val="0"/>
            <c:spPr>
              <a:solidFill>
                <a:schemeClr val="accent3">
                  <a:lumMod val="5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B64C-174C-A549-F84543BC4A8B}"/>
              </c:ext>
            </c:extLst>
          </c:dPt>
          <c:dLbls>
            <c:dLbl>
              <c:idx val="0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B64C-174C-A549-F84543BC4A8B}"/>
                </c:ext>
              </c:extLst>
            </c:dLbl>
            <c:dLbl>
              <c:idx val="1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B64C-174C-A549-F84543BC4A8B}"/>
                </c:ext>
              </c:extLst>
            </c:dLbl>
            <c:numFmt formatCode="#,##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Mercaderies</c:v>
                </c:pt>
                <c:pt idx="1">
                  <c:v>Participants, organitzadors/es i ponents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64C-174C-A549-F84543BC4A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2.1759399999999999E-3"/>
          <c:y val="0.85027200000000003"/>
          <c:w val="0.99782400000000004"/>
          <c:h val="0.149728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6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593"/>
          <c:y val="0.14868899999999999"/>
          <c:w val="0.85040700000000002"/>
          <c:h val="0.537024999999999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Entitas públiques</c:v>
                </c:pt>
              </c:strCache>
            </c:strRef>
          </c:tx>
          <c:spPr>
            <a:solidFill>
              <a:srgbClr val="2E578C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3C2-E34B-AADA-58CCCF4514F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Entitats sense ànim de lucre</c:v>
                </c:pt>
              </c:strCache>
            </c:strRef>
          </c:tx>
          <c:spPr>
            <a:solidFill>
              <a:srgbClr val="5D964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_);\(#,##0\)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C2-E34B-AADA-58CCCF4514F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Entitats amb ànim de lucre</c:v>
                </c:pt>
              </c:strCache>
            </c:strRef>
          </c:tx>
          <c:spPr>
            <a:solidFill>
              <a:srgbClr val="E7A13D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C2-E34B-AADA-58CCCF4514F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Centres acadèmics públics</c:v>
                </c:pt>
              </c:strCache>
            </c:strRef>
          </c:tx>
          <c:spPr>
            <a:solidFill>
              <a:srgbClr val="BC2D30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919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Sheet1!$E$2:$E$2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3C2-E34B-AADA-58CCCF4514FA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Centres acadèmics privats</c:v>
                </c:pt>
              </c:strCache>
            </c:strRef>
          </c:tx>
          <c:spPr>
            <a:solidFill>
              <a:srgbClr val="6F3D79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919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Sheet1!$F$2:$F$2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3C2-E34B-AADA-58CCCF4514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sz="54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&quot;%&quot;_);\(General\)&quot;%&quot;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2"/>
        <c:crosses val="autoZero"/>
        <c:crossBetween val="between"/>
        <c:majorUnit val="40"/>
        <c:minorUnit val="20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14932200000000001"/>
          <c:y val="0.73578200000000005"/>
          <c:w val="0.66635"/>
          <c:h val="0.26421800000000001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994"/>
          <c:y val="0.17513999999999999"/>
          <c:w val="0.87400599999999995"/>
          <c:h val="0.634785000000000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Centres especialitzats de treball</c:v>
                </c:pt>
              </c:strCache>
            </c:strRef>
          </c:tx>
          <c:spPr>
            <a:solidFill>
              <a:srgbClr val="2E578C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6C-AE47-BFF0-7C0297E45D8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Centres d’inserció social; 0</c:v>
                </c:pt>
              </c:strCache>
            </c:strRef>
          </c:tx>
          <c:spPr>
            <a:solidFill>
              <a:srgbClr val="5D964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6C-AE47-BFF0-7C0297E45D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sz="54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#,##0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2"/>
        <c:crosses val="autoZero"/>
        <c:crossBetween val="between"/>
        <c:majorUnit val="1"/>
        <c:minorUnit val="0.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12585299999999999"/>
          <c:y val="0.86890100000000003"/>
          <c:w val="0.75916099999999997"/>
          <c:h val="0.1310989999999999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410800000000003E-2"/>
          <c:y val="0.11240700000000001"/>
          <c:w val="0.91658899999999999"/>
          <c:h val="0.554027999999999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Empreses on tot el personal és fixe</c:v>
                </c:pt>
              </c:strCache>
            </c:strRef>
          </c:tx>
          <c:spPr>
            <a:solidFill>
              <a:srgbClr val="2E578C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9B-CD4E-AD05-70D5F3ACC8A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Empreses on 1-10% del personal és temporal</c:v>
                </c:pt>
              </c:strCache>
            </c:strRef>
          </c:tx>
          <c:spPr>
            <a:solidFill>
              <a:srgbClr val="5D964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_);\(#,##0\)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9B-CD4E-AD05-70D5F3ACC8A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Empreses on 11-20% del personal és temporal</c:v>
                </c:pt>
              </c:strCache>
            </c:strRef>
          </c:tx>
          <c:spPr>
            <a:solidFill>
              <a:srgbClr val="E7A13D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9B-CD4E-AD05-70D5F3ACC8A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Empreses on 21-30% del personal és temporal</c:v>
                </c:pt>
              </c:strCache>
            </c:strRef>
          </c:tx>
          <c:spPr>
            <a:solidFill>
              <a:srgbClr val="BC2D30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Sheet1!$E$2:$E$2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B9B-CD4E-AD05-70D5F3ACC8AF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Empreses on 31-40% del personal és temporal</c:v>
                </c:pt>
              </c:strCache>
            </c:strRef>
          </c:tx>
          <c:spPr>
            <a:solidFill>
              <a:srgbClr val="6F3D79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Sheet1!$F$2:$F$2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B9B-CD4E-AD05-70D5F3ACC8AF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Empreses on 41-60% del personal és temporal</c:v>
                </c:pt>
              </c:strCache>
            </c:strRef>
          </c:tx>
          <c:spPr>
            <a:solidFill>
              <a:srgbClr val="7D807F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919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Sheet1!$G$2:$G$2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B9B-CD4E-AD05-70D5F3ACC8AF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Empreses on més del 60% del personal és temporal</c:v>
                </c:pt>
              </c:strCache>
            </c:strRef>
          </c:tx>
          <c:spPr>
            <a:solidFill>
              <a:srgbClr val="41699B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6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Sheet1!$H$2:$H$2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B9B-CD4E-AD05-70D5F3ACC8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sz="54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l"/>
        <c:majorGridlines/>
        <c:numFmt formatCode="General&quot;%&quot;_);\(General\)&quot;%&quot;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2"/>
        <c:crosses val="autoZero"/>
        <c:crossBetween val="between"/>
        <c:majorUnit val="10"/>
        <c:minorUnit val="0.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6.7453899999999997E-2"/>
          <c:y val="0.72108700000000003"/>
          <c:w val="0.56094599999999994"/>
          <c:h val="0.2789130000000000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410800000000003E-2"/>
          <c:y val="0.121668"/>
          <c:w val="0.91658899999999999"/>
          <c:h val="0.600704000000000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Ràtio salarial d'1:1 a 1:6</c:v>
                </c:pt>
              </c:strCache>
            </c:strRef>
          </c:tx>
          <c:spPr>
            <a:solidFill>
              <a:srgbClr val="2E578C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82-5248-BD6E-0F10042CAAC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Ràtio salarial d'1:7 a 1:14</c:v>
                </c:pt>
              </c:strCache>
            </c:strRef>
          </c:tx>
          <c:spPr>
            <a:solidFill>
              <a:srgbClr val="5D964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_);\(#,##0\)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82-5248-BD6E-0F10042CAAC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Ràtio salarial d'1:15 a 1:20</c:v>
                </c:pt>
              </c:strCache>
            </c:strRef>
          </c:tx>
          <c:spPr>
            <a:solidFill>
              <a:srgbClr val="E7A13D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82-5248-BD6E-0F10042CAAC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Ràtio salarial d'1:21 a 1:29</c:v>
                </c:pt>
              </c:strCache>
            </c:strRef>
          </c:tx>
          <c:spPr>
            <a:solidFill>
              <a:srgbClr val="BC2D30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919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Sheet1!$E$2:$E$2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882-5248-BD6E-0F10042CAACB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Ràtio salarial de 30 o més</c:v>
                </c:pt>
              </c:strCache>
            </c:strRef>
          </c:tx>
          <c:spPr>
            <a:solidFill>
              <a:srgbClr val="6F3D79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919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Sheet1!$A$2:$A$2</c:f>
            </c:multiLvlStrRef>
          </c:cat>
          <c:val>
            <c:numRef>
              <c:f>Sheet1!$F$2:$F$2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882-5248-BD6E-0F10042CAA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sz="54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</c:scaling>
        <c:delete val="0"/>
        <c:axPos val="l"/>
        <c:majorGridlines/>
        <c:numFmt formatCode="General&quot;%&quot;_);\(General\)&quot;%&quot;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2"/>
        <c:crosses val="autoZero"/>
        <c:crossBetween val="between"/>
        <c:majorUnit val="10"/>
        <c:minorUnit val="0.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6.7453899999999997E-2"/>
          <c:y val="0.78152600000000005"/>
          <c:w val="0.29041099999999997"/>
          <c:h val="0.218474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08D-4A86-92DD-76C9D10AF9CE}"/>
              </c:ext>
            </c:extLst>
          </c:dPt>
          <c:dPt>
            <c:idx val="1"/>
            <c:bubble3D val="0"/>
            <c:spPr>
              <a:solidFill>
                <a:schemeClr val="accent5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8D-4A86-92DD-76C9D10AF9C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20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8D-4A86-92DD-76C9D10AF9C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69113500000000005"/>
          <c:h val="0.57024699999999995"/>
        </c:manualLayout>
      </c:layout>
      <c:pie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Regió 1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47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9B9-694F-87F9-18F20AAA64DA}"/>
              </c:ext>
            </c:extLst>
          </c:dPt>
          <c:dPt>
            <c:idx val="1"/>
            <c:bubble3D val="0"/>
            <c:spPr>
              <a:solidFill>
                <a:schemeClr val="accent3">
                  <a:shade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9B9-694F-87F9-18F20AAA64DA}"/>
              </c:ext>
            </c:extLst>
          </c:dPt>
          <c:dPt>
            <c:idx val="2"/>
            <c:bubble3D val="0"/>
            <c:spPr>
              <a:solidFill>
                <a:schemeClr val="accent3">
                  <a:shade val="82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9B9-694F-87F9-18F20AAA64DA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9B9-694F-87F9-18F20AAA64DA}"/>
              </c:ext>
            </c:extLst>
          </c:dPt>
          <c:dPt>
            <c:idx val="4"/>
            <c:bubble3D val="0"/>
            <c:spPr>
              <a:solidFill>
                <a:schemeClr val="accent3">
                  <a:tint val="83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9B9-694F-87F9-18F20AAA64DA}"/>
              </c:ext>
            </c:extLst>
          </c:dPt>
          <c:dPt>
            <c:idx val="5"/>
            <c:bubble3D val="0"/>
            <c:spPr>
              <a:solidFill>
                <a:schemeClr val="accent3">
                  <a:tint val="6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9B9-694F-87F9-18F20AAA64DA}"/>
              </c:ext>
            </c:extLst>
          </c:dPt>
          <c:dPt>
            <c:idx val="6"/>
            <c:bubble3D val="0"/>
            <c:spPr>
              <a:solidFill>
                <a:schemeClr val="accent3">
                  <a:tint val="48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69B9-694F-87F9-18F20AAA64DA}"/>
              </c:ext>
            </c:extLst>
          </c:dPt>
          <c:dLbls>
            <c:numFmt formatCode="#,##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rgbClr val="FFFFFF"/>
                    </a:solidFill>
                    <a:latin typeface="Helvetica Neue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4999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Sheet1!$B$1:$H$1</c:f>
              <c:strCache>
                <c:ptCount val="7"/>
                <c:pt idx="0">
                  <c:v>Electricitat</c:v>
                </c:pt>
                <c:pt idx="1">
                  <c:v>Allotjament</c:v>
                </c:pt>
                <c:pt idx="2">
                  <c:v>Materials</c:v>
                </c:pt>
                <c:pt idx="3">
                  <c:v>Combustibles (gas i/o gasoil)</c:v>
                </c:pt>
                <c:pt idx="4">
                  <c:v>Alimentació</c:v>
                </c:pt>
                <c:pt idx="5">
                  <c:v>Aigua</c:v>
                </c:pt>
                <c:pt idx="6">
                  <c:v>Residus</c:v>
                </c:pt>
              </c:strCache>
            </c:strRef>
          </c:cat>
          <c:val>
            <c:numRef>
              <c:f>Sheet1!$B$2:$H$2</c:f>
              <c:numCache>
                <c:formatCode>General</c:formatCode>
                <c:ptCount val="7"/>
                <c:pt idx="0">
                  <c:v>0.34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0.64</c:v>
                </c:pt>
                <c:pt idx="5">
                  <c:v>0</c:v>
                </c:pt>
                <c:pt idx="6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9B9-694F-87F9-18F20AAA64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2.4775600000000002E-3"/>
          <c:y val="0.62866"/>
          <c:w val="0.99752200000000002"/>
          <c:h val="0.37134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000000"/>
              </a:solidFill>
              <a:latin typeface="Helvetica Neue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1"/>
  </c:chart>
  <c:spPr>
    <a:noFill/>
    <a:ln w="9525" cap="flat" cmpd="sng" algn="ctr">
      <a:noFill/>
      <a:prstDash val="solid"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25865199999999999"/>
          <c:y val="0.211925"/>
          <c:w val="0.736348"/>
          <c:h val="0.4513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Dones</c:v>
                </c:pt>
              </c:strCache>
            </c:strRef>
          </c:tx>
          <c:spPr>
            <a:solidFill>
              <a:srgbClr val="5E86B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CC-4040-B17B-57DCD3820C5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Homes</c:v>
                </c:pt>
              </c:strCache>
            </c:strRef>
          </c:tx>
          <c:spPr>
            <a:solidFill>
              <a:srgbClr val="94B9DA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_);\(#,##0\)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CC-4040-B17B-57DCD3820C5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 binàries</c:v>
                </c:pt>
              </c:strCache>
            </c:strRef>
          </c:tx>
          <c:spPr>
            <a:solidFill>
              <a:srgbClr val="002C64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919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CC-4040-B17B-57DCD3820C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sz="54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&quot;%&quot;_);\(General\)&quot;%&quot;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2"/>
        <c:crosses val="autoZero"/>
        <c:crossBetween val="between"/>
        <c:majorUnit val="35"/>
        <c:minorUnit val="17.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21976200000000001"/>
          <c:y val="0.77223699999999995"/>
          <c:w val="0.60894899999999996"/>
          <c:h val="0.2277629999999999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25865199999999999"/>
          <c:y val="0.211925"/>
          <c:w val="0.736348"/>
          <c:h val="0.4513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Dones</c:v>
                </c:pt>
              </c:strCache>
            </c:strRef>
          </c:tx>
          <c:spPr>
            <a:solidFill>
              <a:srgbClr val="5E86B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A5-8E45-8531-6EC5399C60E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Homes</c:v>
                </c:pt>
              </c:strCache>
            </c:strRef>
          </c:tx>
          <c:spPr>
            <a:solidFill>
              <a:srgbClr val="94B9DA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_);\(#,##0\)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A5-8E45-8531-6EC5399C60E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 binàries</c:v>
                </c:pt>
              </c:strCache>
            </c:strRef>
          </c:tx>
          <c:spPr>
            <a:solidFill>
              <a:srgbClr val="002C64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919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0A5-8E45-8531-6EC5399C60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sz="54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&quot;%&quot;_);\(General\)&quot;%&quot;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2"/>
        <c:crosses val="autoZero"/>
        <c:crossBetween val="between"/>
        <c:majorUnit val="35"/>
        <c:minorUnit val="17.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21976200000000001"/>
          <c:y val="0.77223699999999995"/>
          <c:w val="0.60894899999999996"/>
          <c:h val="0.2277629999999999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25865199999999999"/>
          <c:y val="0.211925"/>
          <c:w val="0.736348"/>
          <c:h val="0.4513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Dones</c:v>
                </c:pt>
              </c:strCache>
            </c:strRef>
          </c:tx>
          <c:spPr>
            <a:solidFill>
              <a:srgbClr val="5E86B8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Sheet1!$B$2:$B$2</c:f>
              <c:numCache>
                <c:formatCode>General</c:formatCode>
                <c:ptCount val="1"/>
                <c:pt idx="0">
                  <c:v>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51-ED49-AD7E-85EDF31796C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Homes</c:v>
                </c:pt>
              </c:strCache>
            </c:strRef>
          </c:tx>
          <c:spPr>
            <a:solidFill>
              <a:srgbClr val="94B9DA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_);\(#,##0\)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Sheet1!$C$2:$C$2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851-ED49-AD7E-85EDF31796C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 binàries</c:v>
                </c:pt>
              </c:strCache>
            </c:strRef>
          </c:tx>
          <c:spPr>
            <a:solidFill>
              <a:srgbClr val="002C64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919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</c:f>
              <c:strCache>
                <c:ptCount val="1"/>
              </c:strCache>
            </c:strRef>
          </c:cat>
          <c:val>
            <c:numRef>
              <c:f>Sheet1!$D$2:$D$2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851-ED49-AD7E-85EDF31796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10"/>
        <c:axId val="2094734552"/>
        <c:axId val="2094734553"/>
      </c:bar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sz="54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  <c:max val="100"/>
          <c:min val="0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General&quot;%&quot;_);\(General\)&quot;%&quot;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000000"/>
                </a:solidFill>
                <a:latin typeface="Helvetica Neue"/>
              </a:defRPr>
            </a:pPr>
            <a:endParaRPr lang="es-ES"/>
          </a:p>
        </c:txPr>
        <c:crossAx val="2094734552"/>
        <c:crosses val="autoZero"/>
        <c:crossBetween val="between"/>
        <c:majorUnit val="35"/>
        <c:minorUnit val="17.5"/>
      </c:val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.21976200000000001"/>
          <c:y val="0.77223699999999995"/>
          <c:w val="0.60894899999999996"/>
          <c:h val="0.2277629999999999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6.7849E-3"/>
          <c:y val="5.0000000000000001E-3"/>
          <c:w val="0.985572"/>
          <c:h val="0.69002399999999997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5E86B8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8FAC-404A-B2B3-EC39A5078D04}"/>
              </c:ext>
            </c:extLst>
          </c:dPt>
          <c:dPt>
            <c:idx val="1"/>
            <c:bubble3D val="0"/>
            <c:spPr>
              <a:solidFill>
                <a:srgbClr val="94B9DA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8FAC-404A-B2B3-EC39A5078D04}"/>
              </c:ext>
            </c:extLst>
          </c:dPt>
          <c:dPt>
            <c:idx val="2"/>
            <c:bubble3D val="0"/>
            <c:spPr>
              <a:solidFill>
                <a:srgbClr val="002C64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5-8FAC-404A-B2B3-EC39A5078D04}"/>
              </c:ext>
            </c:extLst>
          </c:dPt>
          <c:dLbls>
            <c:dLbl>
              <c:idx val="0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8FAC-404A-B2B3-EC39A5078D04}"/>
                </c:ext>
              </c:extLst>
            </c:dLbl>
            <c:dLbl>
              <c:idx val="1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8FAC-404A-B2B3-EC39A5078D04}"/>
                </c:ext>
              </c:extLst>
            </c:dLbl>
            <c:dLbl>
              <c:idx val="2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8FAC-404A-B2B3-EC39A5078D04}"/>
                </c:ext>
              </c:extLst>
            </c:dLbl>
            <c:numFmt formatCode="#,##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635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Dones</c:v>
                </c:pt>
                <c:pt idx="1">
                  <c:v>Homes</c:v>
                </c:pt>
                <c:pt idx="2">
                  <c:v>No binàries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67</c:v>
                </c:pt>
                <c:pt idx="1">
                  <c:v>33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FAC-404A-B2B3-EC39A5078D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"/>
          <c:y val="0.76044199999999995"/>
          <c:w val="1"/>
          <c:h val="0.2395579999999999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7.2142100000000004E-3"/>
          <c:y val="5.0000000000000001E-3"/>
          <c:w val="0.985572"/>
          <c:h val="0.69002399999999997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5E86B8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25B9-5E4E-ACF8-BF340B1FF142}"/>
              </c:ext>
            </c:extLst>
          </c:dPt>
          <c:dPt>
            <c:idx val="1"/>
            <c:bubble3D val="0"/>
            <c:spPr>
              <a:solidFill>
                <a:srgbClr val="94B9DA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25B9-5E4E-ACF8-BF340B1FF142}"/>
              </c:ext>
            </c:extLst>
          </c:dPt>
          <c:dPt>
            <c:idx val="2"/>
            <c:bubble3D val="0"/>
            <c:spPr>
              <a:solidFill>
                <a:srgbClr val="002C64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5-25B9-5E4E-ACF8-BF340B1FF142}"/>
              </c:ext>
            </c:extLst>
          </c:dPt>
          <c:dLbls>
            <c:dLbl>
              <c:idx val="0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25B9-5E4E-ACF8-BF340B1FF142}"/>
                </c:ext>
              </c:extLst>
            </c:dLbl>
            <c:dLbl>
              <c:idx val="1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25B9-5E4E-ACF8-BF340B1FF142}"/>
                </c:ext>
              </c:extLst>
            </c:dLbl>
            <c:dLbl>
              <c:idx val="2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25B9-5E4E-ACF8-BF340B1FF142}"/>
                </c:ext>
              </c:extLst>
            </c:dLbl>
            <c:numFmt formatCode="#,##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635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Dones</c:v>
                </c:pt>
                <c:pt idx="1">
                  <c:v>Homes</c:v>
                </c:pt>
                <c:pt idx="2">
                  <c:v>No binàries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67</c:v>
                </c:pt>
                <c:pt idx="1">
                  <c:v>33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5B9-5E4E-ACF8-BF340B1FF1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"/>
          <c:y val="0.76044199999999995"/>
          <c:w val="1"/>
          <c:h val="0.2395579999999999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s-ES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64889"/>
          <c:h val="0.69002399999999997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5E86B8"/>
            </a:solidFill>
            <a:ln w="12700" cap="flat">
              <a:noFill/>
              <a:miter lim="400000"/>
            </a:ln>
            <a:effectLst/>
          </c:spPr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9D58-CC4B-A099-777A0E792B6C}"/>
              </c:ext>
            </c:extLst>
          </c:dPt>
          <c:dPt>
            <c:idx val="1"/>
            <c:bubble3D val="0"/>
            <c:spPr>
              <a:solidFill>
                <a:srgbClr val="94B9DA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3-9D58-CC4B-A099-777A0E792B6C}"/>
              </c:ext>
            </c:extLst>
          </c:dPt>
          <c:dPt>
            <c:idx val="2"/>
            <c:bubble3D val="0"/>
            <c:spPr>
              <a:solidFill>
                <a:srgbClr val="002C64"/>
              </a:solidFill>
              <a:ln w="12700" cap="flat">
                <a:noFill/>
                <a:miter lim="4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5-9D58-CC4B-A099-777A0E792B6C}"/>
              </c:ext>
            </c:extLst>
          </c:dPt>
          <c:dLbls>
            <c:dLbl>
              <c:idx val="0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9D58-CC4B-A099-777A0E792B6C}"/>
                </c:ext>
              </c:extLst>
            </c:dLbl>
            <c:dLbl>
              <c:idx val="1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9D58-CC4B-A099-777A0E792B6C}"/>
                </c:ext>
              </c:extLst>
            </c:dLbl>
            <c:dLbl>
              <c:idx val="2"/>
              <c:numFmt formatCode="#,##0%" sourceLinked="0"/>
              <c:spPr/>
              <c:txPr>
                <a:bodyPr/>
                <a:lstStyle/>
                <a:p>
                  <a:pPr>
                    <a:defRPr sz="2000" b="0" i="0" u="none" strike="noStrike">
                      <a:solidFill>
                        <a:srgbClr val="FFFFFF"/>
                      </a:solidFill>
                      <a:latin typeface="Helvetica Neue"/>
                    </a:defRPr>
                  </a:pPr>
                  <a:endParaRPr lang="es-ES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9D58-CC4B-A099-777A0E792B6C}"/>
                </c:ext>
              </c:extLst>
            </c:dLbl>
            <c:numFmt formatCode="#,##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0" i="0" u="none" strike="noStrike">
                    <a:solidFill>
                      <a:srgbClr val="FFFFFF"/>
                    </a:solidFill>
                    <a:latin typeface="Helvetica Neue"/>
                  </a:defRPr>
                </a:pPr>
                <a:endParaRPr lang="es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635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Sheet1!$B$1:$D$1</c:f>
              <c:strCache>
                <c:ptCount val="3"/>
                <c:pt idx="0">
                  <c:v>Dones</c:v>
                </c:pt>
                <c:pt idx="1">
                  <c:v>Homes</c:v>
                </c:pt>
                <c:pt idx="2">
                  <c:v>No binàries</c:v>
                </c:pt>
              </c:strCache>
            </c:strRef>
          </c:cat>
          <c:val>
            <c:numRef>
              <c:f>Sheet1!$B$2:$D$2</c:f>
              <c:numCache>
                <c:formatCode>General</c:formatCode>
                <c:ptCount val="3"/>
                <c:pt idx="0">
                  <c:v>67</c:v>
                </c:pt>
                <c:pt idx="1">
                  <c:v>33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D58-CC4B-A099-777A0E792B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2.09851E-2"/>
          <c:y val="0.76044199999999995"/>
          <c:w val="0.97901499999999997"/>
          <c:h val="0.23955799999999999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Helvetica Neue"/>
            </a:defRPr>
          </a:pPr>
          <a:endParaRPr lang="es-E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0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0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 i dat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75754" y="47263546"/>
            <a:ext cx="12358689" cy="358301"/>
          </a:xfrm>
          <a:prstGeom prst="rect">
            <a:avLst/>
          </a:prstGeom>
        </p:spPr>
        <p:txBody>
          <a:bodyPr lIns="25717" tIns="25717" rIns="25717" bIns="25717"/>
          <a:lstStyle>
            <a:lvl1pPr defTabSz="2140185">
              <a:defRPr sz="9280"/>
            </a:lvl1pPr>
          </a:lstStyle>
          <a:p>
            <a:r>
              <a:t>Autor i data</a:t>
            </a:r>
          </a:p>
        </p:txBody>
      </p:sp>
      <p:sp>
        <p:nvSpPr>
          <p:cNvPr id="12" name="Títol de la presentació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Títol de la presentació</a:t>
            </a:r>
          </a:p>
        </p:txBody>
      </p:sp>
      <p:sp>
        <p:nvSpPr>
          <p:cNvPr id="13" name="Nivell del cos u…"/>
          <p:cNvSpPr txBox="1">
            <a:spLocks noGrp="1"/>
          </p:cNvSpPr>
          <p:nvPr>
            <p:ph type="body" sz="quarter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Subtítol de la presentació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cl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Nivell del cos u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78656" y="43360348"/>
            <a:ext cx="12358688" cy="2179302"/>
          </a:xfrm>
          <a:prstGeom prst="rect">
            <a:avLst/>
          </a:prstGeom>
        </p:spPr>
        <p:txBody>
          <a:bodyPr anchor="ctr"/>
          <a:lstStyle>
            <a:lvl1pPr algn="ctr" defTabSz="15804049">
              <a:lnSpc>
                <a:spcPct val="80000"/>
              </a:lnSpc>
              <a:defRPr sz="74600" b="0" spc="-149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algn="ctr" defTabSz="15804049">
              <a:lnSpc>
                <a:spcPct val="80000"/>
              </a:lnSpc>
              <a:defRPr sz="74600" b="0" spc="-149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algn="ctr" defTabSz="15804049">
              <a:lnSpc>
                <a:spcPct val="80000"/>
              </a:lnSpc>
              <a:defRPr sz="74600" b="0" spc="-149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algn="ctr" defTabSz="15804049">
              <a:lnSpc>
                <a:spcPct val="80000"/>
              </a:lnSpc>
              <a:defRPr sz="74600" b="0" spc="-149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algn="ctr" defTabSz="15804049">
              <a:lnSpc>
                <a:spcPct val="80000"/>
              </a:lnSpc>
              <a:defRPr sz="74600" b="0" spc="-149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Declaració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formació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Nivell del cos u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78656" y="41197584"/>
            <a:ext cx="12358688" cy="4073391"/>
          </a:xfrm>
          <a:prstGeom prst="rect">
            <a:avLst/>
          </a:prstGeom>
        </p:spPr>
        <p:txBody>
          <a:bodyPr anchor="b"/>
          <a:lstStyle>
            <a:lvl1pPr algn="ctr" defTabSz="15804049">
              <a:lnSpc>
                <a:spcPct val="80000"/>
              </a:lnSpc>
              <a:defRPr sz="161400" spc="-1614"/>
            </a:lvl1pPr>
            <a:lvl2pPr algn="ctr" defTabSz="15804049">
              <a:lnSpc>
                <a:spcPct val="80000"/>
              </a:lnSpc>
              <a:defRPr sz="161400" spc="-1614"/>
            </a:lvl2pPr>
            <a:lvl3pPr algn="ctr" defTabSz="15804049">
              <a:lnSpc>
                <a:spcPct val="80000"/>
              </a:lnSpc>
              <a:defRPr sz="161400" spc="-1614"/>
            </a:lvl3pPr>
            <a:lvl4pPr algn="ctr" defTabSz="15804049">
              <a:lnSpc>
                <a:spcPct val="80000"/>
              </a:lnSpc>
              <a:defRPr sz="161400" spc="-1614"/>
            </a:lvl4pPr>
            <a:lvl5pPr algn="ctr" defTabSz="15804049">
              <a:lnSpc>
                <a:spcPct val="80000"/>
              </a:lnSpc>
              <a:defRPr sz="161400" spc="-1614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Informació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78656" y="45239852"/>
            <a:ext cx="12358688" cy="525814"/>
          </a:xfrm>
          <a:prstGeom prst="rect">
            <a:avLst/>
          </a:prstGeom>
        </p:spPr>
        <p:txBody>
          <a:bodyPr lIns="25717" tIns="25717" rIns="25717" bIns="25717"/>
          <a:lstStyle>
            <a:lvl1pPr algn="ctr" defTabSz="2140185">
              <a:defRPr sz="14000"/>
            </a:lvl1pPr>
          </a:lstStyle>
          <a:p>
            <a:r>
              <a:t>Informació</a:t>
            </a:r>
          </a:p>
        </p:txBody>
      </p:sp>
      <p:sp>
        <p:nvSpPr>
          <p:cNvPr id="108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ribució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366889" y="46597316"/>
            <a:ext cx="11362529" cy="358302"/>
          </a:xfrm>
          <a:prstGeom prst="rect">
            <a:avLst/>
          </a:prstGeom>
        </p:spPr>
        <p:txBody>
          <a:bodyPr lIns="25717" tIns="25717" rIns="25717" bIns="25717"/>
          <a:lstStyle>
            <a:lvl1pPr defTabSz="2140185">
              <a:defRPr sz="9280"/>
            </a:lvl1pPr>
          </a:lstStyle>
          <a:p>
            <a:r>
              <a:t>Atribució</a:t>
            </a:r>
          </a:p>
        </p:txBody>
      </p:sp>
      <p:sp>
        <p:nvSpPr>
          <p:cNvPr id="116" name="Nivell del cos u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986581" y="43371045"/>
            <a:ext cx="11742838" cy="2157908"/>
          </a:xfrm>
          <a:prstGeom prst="rect">
            <a:avLst/>
          </a:prstGeom>
        </p:spPr>
        <p:txBody>
          <a:bodyPr/>
          <a:lstStyle>
            <a:lvl1pPr marL="4141167" indent="-3045647" defTabSz="15804049">
              <a:lnSpc>
                <a:spcPct val="90000"/>
              </a:lnSpc>
              <a:defRPr sz="54600" b="0" spc="-109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4141167" indent="-2588447" defTabSz="15804049">
              <a:lnSpc>
                <a:spcPct val="90000"/>
              </a:lnSpc>
              <a:defRPr sz="54600" b="0" spc="-109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4141167" indent="-2131247" defTabSz="15804049">
              <a:lnSpc>
                <a:spcPct val="90000"/>
              </a:lnSpc>
              <a:defRPr sz="54600" b="0" spc="-109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4141167" indent="-1674047" defTabSz="15804049">
              <a:lnSpc>
                <a:spcPct val="90000"/>
              </a:lnSpc>
              <a:defRPr sz="54600" b="0" spc="-109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4141167" indent="-1216847" defTabSz="15804049">
              <a:lnSpc>
                <a:spcPct val="90000"/>
              </a:lnSpc>
              <a:defRPr sz="54600" b="0" spc="-109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“Cita destacable”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l d’amanida amb arròs fregit, ous bullits i bastonets xinesos"/>
          <p:cNvSpPr>
            <a:spLocks noGrp="1"/>
          </p:cNvSpPr>
          <p:nvPr>
            <p:ph type="pic" sz="quarter" idx="21"/>
          </p:nvPr>
        </p:nvSpPr>
        <p:spPr>
          <a:xfrm>
            <a:off x="8865393" y="41163875"/>
            <a:ext cx="4184494" cy="334669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l amb minihamburgueses de salmó, amanida i hummus "/>
          <p:cNvSpPr>
            <a:spLocks noGrp="1"/>
          </p:cNvSpPr>
          <p:nvPr>
            <p:ph type="pic" sz="quarter" idx="22"/>
          </p:nvPr>
        </p:nvSpPr>
        <p:spPr>
          <a:xfrm>
            <a:off x="7593806" y="42830154"/>
            <a:ext cx="5872163" cy="68344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l de pasta pappardelle amb mantega de julivert, avellanes torrades i formatge parmesà ratllat"/>
          <p:cNvSpPr>
            <a:spLocks noGrp="1"/>
          </p:cNvSpPr>
          <p:nvPr>
            <p:ph type="pic" sz="quarter" idx="23"/>
          </p:nvPr>
        </p:nvSpPr>
        <p:spPr>
          <a:xfrm>
            <a:off x="-78582" y="40870981"/>
            <a:ext cx="9344026" cy="700801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l d’amanida amb arròs fregit, ous bullits i bastonets xinesos"/>
          <p:cNvSpPr>
            <a:spLocks noGrp="1"/>
          </p:cNvSpPr>
          <p:nvPr>
            <p:ph type="pic" sz="quarter" idx="21"/>
          </p:nvPr>
        </p:nvSpPr>
        <p:spPr>
          <a:xfrm>
            <a:off x="-750094" y="37484843"/>
            <a:ext cx="15216188" cy="1217295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ol i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lvocats i llimes"/>
          <p:cNvSpPr>
            <a:spLocks noGrp="1"/>
          </p:cNvSpPr>
          <p:nvPr>
            <p:ph type="pic" sz="quarter" idx="21"/>
          </p:nvPr>
        </p:nvSpPr>
        <p:spPr>
          <a:xfrm>
            <a:off x="-650082" y="39863712"/>
            <a:ext cx="15044739" cy="90106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ítol de la presentació"/>
          <p:cNvSpPr txBox="1">
            <a:spLocks noGrp="1"/>
          </p:cNvSpPr>
          <p:nvPr>
            <p:ph type="title" hasCustomPrompt="1"/>
          </p:nvPr>
        </p:nvSpPr>
        <p:spPr>
          <a:xfrm>
            <a:off x="678656" y="44600018"/>
            <a:ext cx="12358688" cy="2614614"/>
          </a:xfrm>
          <a:prstGeom prst="rect">
            <a:avLst/>
          </a:prstGeom>
        </p:spPr>
        <p:txBody>
          <a:bodyPr/>
          <a:lstStyle/>
          <a:p>
            <a:r>
              <a:t>Títol de la presentació</a:t>
            </a:r>
          </a:p>
        </p:txBody>
      </p:sp>
      <p:sp>
        <p:nvSpPr>
          <p:cNvPr id="23" name="Autor i dat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79325" y="41214575"/>
            <a:ext cx="12357350" cy="358301"/>
          </a:xfrm>
          <a:prstGeom prst="rect">
            <a:avLst/>
          </a:prstGeom>
        </p:spPr>
        <p:txBody>
          <a:bodyPr lIns="25717" tIns="25717" rIns="25717" bIns="25717"/>
          <a:lstStyle>
            <a:lvl1pPr defTabSz="2140185">
              <a:defRPr sz="9280"/>
            </a:lvl1pPr>
          </a:lstStyle>
          <a:p>
            <a:r>
              <a:t>Autor i data</a:t>
            </a:r>
          </a:p>
        </p:txBody>
      </p:sp>
      <p:sp>
        <p:nvSpPr>
          <p:cNvPr id="24" name="Nivell del cos u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78656" y="47122950"/>
            <a:ext cx="12358688" cy="628285"/>
          </a:xfrm>
          <a:prstGeom prst="rect">
            <a:avLst/>
          </a:prstGeom>
        </p:spPr>
        <p:txBody>
          <a:bodyPr/>
          <a:lstStyle/>
          <a:p>
            <a:r>
              <a:t>Subtítol de la presentació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ol i foto alternati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mb minihamburgueses de salmó, amanida i hummus"/>
          <p:cNvSpPr>
            <a:spLocks noGrp="1"/>
          </p:cNvSpPr>
          <p:nvPr>
            <p:ph type="pic" sz="quarter" idx="21"/>
          </p:nvPr>
        </p:nvSpPr>
        <p:spPr>
          <a:xfrm>
            <a:off x="6172200" y="40478075"/>
            <a:ext cx="6831471" cy="795099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ítol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678656" y="41306750"/>
            <a:ext cx="5500688" cy="3308779"/>
          </a:xfrm>
          <a:prstGeom prst="rect">
            <a:avLst/>
          </a:prstGeom>
        </p:spPr>
        <p:txBody>
          <a:bodyPr/>
          <a:lstStyle>
            <a:lvl1pPr>
              <a:defRPr sz="54600" spc="-1092"/>
            </a:lvl1pPr>
          </a:lstStyle>
          <a:p>
            <a:r>
              <a:t>Títol de la diapositiva</a:t>
            </a:r>
          </a:p>
        </p:txBody>
      </p:sp>
      <p:sp>
        <p:nvSpPr>
          <p:cNvPr id="34" name="Nivell del cos u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78656" y="44563949"/>
            <a:ext cx="5500688" cy="3029302"/>
          </a:xfrm>
          <a:prstGeom prst="rect">
            <a:avLst/>
          </a:prstGeom>
        </p:spPr>
        <p:txBody>
          <a:bodyPr/>
          <a:lstStyle/>
          <a:p>
            <a:r>
              <a:t>Peu de foto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úmero de la diapositiva"/>
          <p:cNvSpPr txBox="1">
            <a:spLocks noGrp="1"/>
          </p:cNvSpPr>
          <p:nvPr>
            <p:ph type="sldNum" sz="quarter" idx="2"/>
          </p:nvPr>
        </p:nvSpPr>
        <p:spPr>
          <a:xfrm>
            <a:off x="6000461" y="46395030"/>
            <a:ext cx="1708049" cy="176850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ol i vinye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ítol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678656" y="41199593"/>
            <a:ext cx="12358688" cy="806155"/>
          </a:xfrm>
          <a:prstGeom prst="rect">
            <a:avLst/>
          </a:prstGeom>
        </p:spPr>
        <p:txBody>
          <a:bodyPr anchor="t"/>
          <a:lstStyle>
            <a:lvl1pPr>
              <a:defRPr sz="54600" spc="-1092"/>
            </a:lvl1pPr>
          </a:lstStyle>
          <a:p>
            <a:r>
              <a:t>Títol de la diapositiva</a:t>
            </a:r>
          </a:p>
        </p:txBody>
      </p:sp>
      <p:sp>
        <p:nvSpPr>
          <p:cNvPr id="43" name="Peu de foto de la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78656" y="41927164"/>
            <a:ext cx="12358688" cy="525814"/>
          </a:xfrm>
          <a:prstGeom prst="rect">
            <a:avLst/>
          </a:prstGeom>
        </p:spPr>
        <p:txBody>
          <a:bodyPr lIns="25717" tIns="25717" rIns="25717" bIns="25717"/>
          <a:lstStyle>
            <a:lvl1pPr defTabSz="2140185">
              <a:defRPr sz="14000"/>
            </a:lvl1pPr>
          </a:lstStyle>
          <a:p>
            <a:r>
              <a:t>Peu de foto de la diapositiva</a:t>
            </a:r>
          </a:p>
        </p:txBody>
      </p:sp>
      <p:sp>
        <p:nvSpPr>
          <p:cNvPr id="44" name="Nivell del cos u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78656" y="42982157"/>
            <a:ext cx="12358688" cy="4644007"/>
          </a:xfrm>
          <a:prstGeom prst="rect">
            <a:avLst/>
          </a:prstGeom>
        </p:spPr>
        <p:txBody>
          <a:bodyPr/>
          <a:lstStyle>
            <a:lvl1pPr marL="3835400" indent="-3835400" defTabSz="15804049">
              <a:lnSpc>
                <a:spcPct val="90000"/>
              </a:lnSpc>
              <a:spcBef>
                <a:spcPts val="29100"/>
              </a:spcBef>
              <a:buSzPct val="123000"/>
              <a:buChar char="•"/>
              <a:defRPr sz="30200" b="0"/>
            </a:lvl1pPr>
            <a:lvl2pPr marL="4445000" indent="-3835400" defTabSz="15804049">
              <a:lnSpc>
                <a:spcPct val="90000"/>
              </a:lnSpc>
              <a:spcBef>
                <a:spcPts val="29100"/>
              </a:spcBef>
              <a:buSzPct val="123000"/>
              <a:buChar char="•"/>
              <a:defRPr sz="30200" b="0"/>
            </a:lvl2pPr>
            <a:lvl3pPr marL="5054600" indent="-3835400" defTabSz="15804049">
              <a:lnSpc>
                <a:spcPct val="90000"/>
              </a:lnSpc>
              <a:spcBef>
                <a:spcPts val="29100"/>
              </a:spcBef>
              <a:buSzPct val="123000"/>
              <a:buChar char="•"/>
              <a:defRPr sz="30200" b="0"/>
            </a:lvl3pPr>
            <a:lvl4pPr marL="5664200" indent="-3835400" defTabSz="15804049">
              <a:lnSpc>
                <a:spcPct val="90000"/>
              </a:lnSpc>
              <a:spcBef>
                <a:spcPts val="29100"/>
              </a:spcBef>
              <a:buSzPct val="123000"/>
              <a:buChar char="•"/>
              <a:defRPr sz="30200" b="0"/>
            </a:lvl4pPr>
            <a:lvl5pPr marL="6273800" indent="-3835400" defTabSz="15804049">
              <a:lnSpc>
                <a:spcPct val="90000"/>
              </a:lnSpc>
              <a:spcBef>
                <a:spcPts val="29100"/>
              </a:spcBef>
              <a:buSzPct val="123000"/>
              <a:buChar char="•"/>
              <a:defRPr sz="30200" b="0"/>
            </a:lvl5pPr>
          </a:lstStyle>
          <a:p>
            <a:r>
              <a:t>Text en vinyetes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nye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Nivell del cos u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78656" y="42982157"/>
            <a:ext cx="12358688" cy="4644007"/>
          </a:xfrm>
          <a:prstGeom prst="rect">
            <a:avLst/>
          </a:prstGeom>
        </p:spPr>
        <p:txBody>
          <a:bodyPr numCol="2" spcCol="617934"/>
          <a:lstStyle>
            <a:lvl1pPr marL="3835400" indent="-3835400" defTabSz="15804049">
              <a:lnSpc>
                <a:spcPct val="90000"/>
              </a:lnSpc>
              <a:spcBef>
                <a:spcPts val="29100"/>
              </a:spcBef>
              <a:buSzPct val="123000"/>
              <a:buChar char="•"/>
              <a:defRPr sz="30200" b="0"/>
            </a:lvl1pPr>
            <a:lvl2pPr marL="4445000" indent="-3835400" defTabSz="15804049">
              <a:lnSpc>
                <a:spcPct val="90000"/>
              </a:lnSpc>
              <a:spcBef>
                <a:spcPts val="29100"/>
              </a:spcBef>
              <a:buSzPct val="123000"/>
              <a:buChar char="•"/>
              <a:defRPr sz="30200" b="0"/>
            </a:lvl2pPr>
            <a:lvl3pPr marL="5054600" indent="-3835400" defTabSz="15804049">
              <a:lnSpc>
                <a:spcPct val="90000"/>
              </a:lnSpc>
              <a:spcBef>
                <a:spcPts val="29100"/>
              </a:spcBef>
              <a:buSzPct val="123000"/>
              <a:buChar char="•"/>
              <a:defRPr sz="30200" b="0"/>
            </a:lvl3pPr>
            <a:lvl4pPr marL="5664200" indent="-3835400" defTabSz="15804049">
              <a:lnSpc>
                <a:spcPct val="90000"/>
              </a:lnSpc>
              <a:spcBef>
                <a:spcPts val="29100"/>
              </a:spcBef>
              <a:buSzPct val="123000"/>
              <a:buChar char="•"/>
              <a:defRPr sz="30200" b="0"/>
            </a:lvl4pPr>
            <a:lvl5pPr marL="6273800" indent="-3835400" defTabSz="15804049">
              <a:lnSpc>
                <a:spcPct val="90000"/>
              </a:lnSpc>
              <a:spcBef>
                <a:spcPts val="29100"/>
              </a:spcBef>
              <a:buSzPct val="123000"/>
              <a:buChar char="•"/>
              <a:defRPr sz="30200" b="0"/>
            </a:lvl5pPr>
          </a:lstStyle>
          <a:p>
            <a:r>
              <a:t>Text en vinyetes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ol, vinyetes i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eu de foto de la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78656" y="41927164"/>
            <a:ext cx="5500688" cy="525814"/>
          </a:xfrm>
          <a:prstGeom prst="rect">
            <a:avLst/>
          </a:prstGeom>
        </p:spPr>
        <p:txBody>
          <a:bodyPr lIns="25717" tIns="25717" rIns="25717" bIns="25717"/>
          <a:lstStyle>
            <a:lvl1pPr defTabSz="2140185">
              <a:defRPr sz="14000"/>
            </a:lvl1pPr>
          </a:lstStyle>
          <a:p>
            <a:r>
              <a:t>Peu de foto de la diapositiva</a:t>
            </a:r>
          </a:p>
        </p:txBody>
      </p:sp>
      <p:sp>
        <p:nvSpPr>
          <p:cNvPr id="61" name="Nivell del cos u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78656" y="42982157"/>
            <a:ext cx="5500688" cy="4644355"/>
          </a:xfrm>
          <a:prstGeom prst="rect">
            <a:avLst/>
          </a:prstGeom>
        </p:spPr>
        <p:txBody>
          <a:bodyPr/>
          <a:lstStyle>
            <a:lvl1pPr marL="3835400" indent="-3835400" defTabSz="15804049">
              <a:lnSpc>
                <a:spcPct val="90000"/>
              </a:lnSpc>
              <a:spcBef>
                <a:spcPts val="29100"/>
              </a:spcBef>
              <a:buSzPct val="123000"/>
              <a:buChar char="•"/>
              <a:defRPr sz="30200" b="0"/>
            </a:lvl1pPr>
            <a:lvl2pPr marL="4445000" indent="-3835400" defTabSz="15804049">
              <a:lnSpc>
                <a:spcPct val="90000"/>
              </a:lnSpc>
              <a:spcBef>
                <a:spcPts val="29100"/>
              </a:spcBef>
              <a:buSzPct val="123000"/>
              <a:buChar char="•"/>
              <a:defRPr sz="30200" b="0"/>
            </a:lvl2pPr>
            <a:lvl3pPr marL="5054600" indent="-3835400" defTabSz="15804049">
              <a:lnSpc>
                <a:spcPct val="90000"/>
              </a:lnSpc>
              <a:spcBef>
                <a:spcPts val="29100"/>
              </a:spcBef>
              <a:buSzPct val="123000"/>
              <a:buChar char="•"/>
              <a:defRPr sz="30200" b="0"/>
            </a:lvl3pPr>
            <a:lvl4pPr marL="5664200" indent="-3835400" defTabSz="15804049">
              <a:lnSpc>
                <a:spcPct val="90000"/>
              </a:lnSpc>
              <a:spcBef>
                <a:spcPts val="29100"/>
              </a:spcBef>
              <a:buSzPct val="123000"/>
              <a:buChar char="•"/>
              <a:defRPr sz="30200" b="0"/>
            </a:lvl4pPr>
            <a:lvl5pPr marL="6273800" indent="-3835400" defTabSz="15804049">
              <a:lnSpc>
                <a:spcPct val="90000"/>
              </a:lnSpc>
              <a:spcBef>
                <a:spcPts val="29100"/>
              </a:spcBef>
              <a:buSzPct val="123000"/>
              <a:buChar char="•"/>
              <a:defRPr sz="30200" b="0"/>
            </a:lvl5pPr>
          </a:lstStyle>
          <a:p>
            <a:r>
              <a:t>Text en vinyetes de la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l de pasta pappardelle amb mantega de julivert, avellanes torrades i formatge parmesà ratllat"/>
          <p:cNvSpPr>
            <a:spLocks noGrp="1"/>
          </p:cNvSpPr>
          <p:nvPr>
            <p:ph type="pic" sz="quarter" idx="22"/>
          </p:nvPr>
        </p:nvSpPr>
        <p:spPr>
          <a:xfrm>
            <a:off x="6858000" y="40363288"/>
            <a:ext cx="6140742" cy="818765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ítol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678656" y="41199593"/>
            <a:ext cx="5500688" cy="807245"/>
          </a:xfrm>
          <a:prstGeom prst="rect">
            <a:avLst/>
          </a:prstGeom>
        </p:spPr>
        <p:txBody>
          <a:bodyPr anchor="t"/>
          <a:lstStyle>
            <a:lvl1pPr>
              <a:defRPr sz="54600" spc="-1092"/>
            </a:lvl1pPr>
          </a:lstStyle>
          <a:p>
            <a:r>
              <a:t>Títol de la diapositiva</a:t>
            </a:r>
          </a:p>
        </p:txBody>
      </p:sp>
      <p:sp>
        <p:nvSpPr>
          <p:cNvPr id="64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ítol de secció"/>
          <p:cNvSpPr txBox="1">
            <a:spLocks noGrp="1"/>
          </p:cNvSpPr>
          <p:nvPr>
            <p:ph type="title" hasCustomPrompt="1"/>
          </p:nvPr>
        </p:nvSpPr>
        <p:spPr>
          <a:xfrm>
            <a:off x="678654" y="43142693"/>
            <a:ext cx="12358690" cy="2614614"/>
          </a:xfrm>
          <a:prstGeom prst="rect">
            <a:avLst/>
          </a:prstGeom>
        </p:spPr>
        <p:txBody>
          <a:bodyPr anchor="ctr"/>
          <a:lstStyle>
            <a:lvl1pPr>
              <a:defRPr b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Títol de secció</a:t>
            </a:r>
          </a:p>
        </p:txBody>
      </p:sp>
      <p:sp>
        <p:nvSpPr>
          <p:cNvPr id="72" name="Número de la diapositiva"/>
          <p:cNvSpPr txBox="1">
            <a:spLocks noGrp="1"/>
          </p:cNvSpPr>
          <p:nvPr>
            <p:ph type="sldNum" sz="quarter" idx="2"/>
          </p:nvPr>
        </p:nvSpPr>
        <p:spPr>
          <a:xfrm>
            <a:off x="6000461" y="46395030"/>
            <a:ext cx="1708049" cy="176850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ítol de la diapositiva"/>
          <p:cNvSpPr txBox="1">
            <a:spLocks noGrp="1"/>
          </p:cNvSpPr>
          <p:nvPr>
            <p:ph type="title" hasCustomPrompt="1"/>
          </p:nvPr>
        </p:nvSpPr>
        <p:spPr>
          <a:xfrm>
            <a:off x="678656" y="41199593"/>
            <a:ext cx="12358688" cy="807160"/>
          </a:xfrm>
          <a:prstGeom prst="rect">
            <a:avLst/>
          </a:prstGeom>
        </p:spPr>
        <p:txBody>
          <a:bodyPr anchor="t"/>
          <a:lstStyle>
            <a:lvl1pPr>
              <a:defRPr sz="54600" spc="-1092"/>
            </a:lvl1pPr>
          </a:lstStyle>
          <a:p>
            <a:r>
              <a:t>Títol de la diapositiva</a:t>
            </a:r>
          </a:p>
        </p:txBody>
      </p:sp>
      <p:sp>
        <p:nvSpPr>
          <p:cNvPr id="80" name="Peu de foto de la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78656" y="41927164"/>
            <a:ext cx="12358688" cy="525814"/>
          </a:xfrm>
          <a:prstGeom prst="rect">
            <a:avLst/>
          </a:prstGeom>
        </p:spPr>
        <p:txBody>
          <a:bodyPr lIns="25717" tIns="25717" rIns="25717" bIns="25717"/>
          <a:lstStyle>
            <a:lvl1pPr defTabSz="2140185">
              <a:defRPr sz="14000"/>
            </a:lvl1pPr>
          </a:lstStyle>
          <a:p>
            <a:r>
              <a:t>Peu de foto de la diapositiva</a:t>
            </a:r>
          </a:p>
        </p:txBody>
      </p:sp>
      <p:sp>
        <p:nvSpPr>
          <p:cNvPr id="81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ítol de l’agenda"/>
          <p:cNvSpPr txBox="1">
            <a:spLocks noGrp="1"/>
          </p:cNvSpPr>
          <p:nvPr>
            <p:ph type="title" hasCustomPrompt="1"/>
          </p:nvPr>
        </p:nvSpPr>
        <p:spPr>
          <a:xfrm>
            <a:off x="678656" y="41199593"/>
            <a:ext cx="12358688" cy="807245"/>
          </a:xfrm>
          <a:prstGeom prst="rect">
            <a:avLst/>
          </a:prstGeom>
        </p:spPr>
        <p:txBody>
          <a:bodyPr anchor="t"/>
          <a:lstStyle>
            <a:lvl1pPr>
              <a:defRPr sz="54600" spc="-1092"/>
            </a:lvl1pPr>
          </a:lstStyle>
          <a:p>
            <a:r>
              <a:t>Títol de l’agenda</a:t>
            </a:r>
          </a:p>
        </p:txBody>
      </p:sp>
      <p:sp>
        <p:nvSpPr>
          <p:cNvPr id="89" name="Peu de foto de l’agend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78656" y="41927164"/>
            <a:ext cx="12358688" cy="525814"/>
          </a:xfrm>
          <a:prstGeom prst="rect">
            <a:avLst/>
          </a:prstGeom>
        </p:spPr>
        <p:txBody>
          <a:bodyPr lIns="25717" tIns="25717" rIns="25717" bIns="25717"/>
          <a:lstStyle>
            <a:lvl1pPr defTabSz="2140185">
              <a:defRPr sz="14000"/>
            </a:lvl1pPr>
          </a:lstStyle>
          <a:p>
            <a:r>
              <a:t>Peu de foto de l’agenda</a:t>
            </a:r>
          </a:p>
        </p:txBody>
      </p:sp>
      <p:sp>
        <p:nvSpPr>
          <p:cNvPr id="90" name="Nivell del cos u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78656" y="42982157"/>
            <a:ext cx="12358688" cy="4644007"/>
          </a:xfrm>
          <a:prstGeom prst="rect">
            <a:avLst/>
          </a:prstGeom>
        </p:spPr>
        <p:txBody>
          <a:bodyPr/>
          <a:lstStyle>
            <a:lvl1pPr>
              <a:spcBef>
                <a:spcPts val="11600"/>
              </a:spcBef>
              <a:defRPr b="0" spc="-350"/>
            </a:lvl1pPr>
            <a:lvl2pPr>
              <a:spcBef>
                <a:spcPts val="11600"/>
              </a:spcBef>
              <a:defRPr b="0" spc="-350"/>
            </a:lvl2pPr>
            <a:lvl3pPr>
              <a:spcBef>
                <a:spcPts val="11600"/>
              </a:spcBef>
              <a:defRPr b="0" spc="-350"/>
            </a:lvl3pPr>
            <a:lvl4pPr>
              <a:spcBef>
                <a:spcPts val="11600"/>
              </a:spcBef>
              <a:defRPr b="0" spc="-350"/>
            </a:lvl4pPr>
            <a:lvl5pPr>
              <a:spcBef>
                <a:spcPts val="11600"/>
              </a:spcBef>
              <a:defRPr b="0" spc="-350"/>
            </a:lvl5pPr>
          </a:lstStyle>
          <a:p>
            <a:r>
              <a:t>Temes de l’agenda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úmero de la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de la presentació"/>
          <p:cNvSpPr txBox="1">
            <a:spLocks noGrp="1"/>
          </p:cNvSpPr>
          <p:nvPr>
            <p:ph type="title" hasCustomPrompt="1"/>
          </p:nvPr>
        </p:nvSpPr>
        <p:spPr>
          <a:xfrm>
            <a:off x="678654" y="42040807"/>
            <a:ext cx="12358690" cy="261461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b">
            <a:normAutofit/>
          </a:bodyPr>
          <a:lstStyle/>
          <a:p>
            <a:r>
              <a:t>Títol de la presentació</a:t>
            </a:r>
          </a:p>
        </p:txBody>
      </p:sp>
      <p:sp>
        <p:nvSpPr>
          <p:cNvPr id="3" name="Nivell del cos u…"/>
          <p:cNvSpPr txBox="1">
            <a:spLocks noGrp="1"/>
          </p:cNvSpPr>
          <p:nvPr>
            <p:ph type="body" idx="1" hasCustomPrompt="1"/>
          </p:nvPr>
        </p:nvSpPr>
        <p:spPr>
          <a:xfrm>
            <a:off x="675755" y="44655420"/>
            <a:ext cx="12358688" cy="107156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>
            <a:normAutofit/>
          </a:bodyPr>
          <a:lstStyle/>
          <a:p>
            <a:r>
              <a:t>Subtítol de la presentació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úmero de la diapositiva"/>
          <p:cNvSpPr txBox="1">
            <a:spLocks noGrp="1"/>
          </p:cNvSpPr>
          <p:nvPr>
            <p:ph type="sldNum" sz="quarter" idx="2"/>
          </p:nvPr>
        </p:nvSpPr>
        <p:spPr>
          <a:xfrm>
            <a:off x="6000461" y="46392646"/>
            <a:ext cx="1708049" cy="1768502"/>
          </a:xfrm>
          <a:prstGeom prst="rect">
            <a:avLst/>
          </a:prstGeom>
          <a:ln w="3175">
            <a:miter lim="400000"/>
          </a:ln>
        </p:spPr>
        <p:txBody>
          <a:bodyPr wrap="none" lIns="28575" tIns="28575" rIns="28575" bIns="28575" anchor="b">
            <a:spAutoFit/>
          </a:bodyPr>
          <a:lstStyle>
            <a:lvl1pPr defTabSz="3786481">
              <a:defRPr sz="116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1580404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600" b="1" i="0" u="none" strike="noStrike" cap="none" spc="-149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580404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600" b="1" i="0" u="none" strike="noStrike" cap="none" spc="-149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580404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600" b="1" i="0" u="none" strike="noStrike" cap="none" spc="-149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580404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600" b="1" i="0" u="none" strike="noStrike" cap="none" spc="-149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580404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600" b="1" i="0" u="none" strike="noStrike" cap="none" spc="-149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580404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600" b="1" i="0" u="none" strike="noStrike" cap="none" spc="-149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580404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600" b="1" i="0" u="none" strike="noStrike" cap="none" spc="-149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580404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600" b="1" i="0" u="none" strike="noStrike" cap="none" spc="-149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580404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4600" b="1" i="0" u="none" strike="noStrike" cap="none" spc="-1492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0" marR="0" indent="0" algn="l" defTabSz="535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535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535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535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535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535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535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535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53504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5000" b="1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37864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37864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37864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37864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37864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37864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37864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37864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378648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13" Type="http://schemas.openxmlformats.org/officeDocument/2006/relationships/chart" Target="../charts/chart10.xml"/><Relationship Id="rId18" Type="http://schemas.openxmlformats.org/officeDocument/2006/relationships/chart" Target="../charts/chart15.xml"/><Relationship Id="rId3" Type="http://schemas.openxmlformats.org/officeDocument/2006/relationships/image" Target="../media/image2.png"/><Relationship Id="rId21" Type="http://schemas.openxmlformats.org/officeDocument/2006/relationships/image" Target="../media/image3.png"/><Relationship Id="rId7" Type="http://schemas.openxmlformats.org/officeDocument/2006/relationships/chart" Target="../charts/chart4.xml"/><Relationship Id="rId12" Type="http://schemas.openxmlformats.org/officeDocument/2006/relationships/chart" Target="../charts/chart9.xml"/><Relationship Id="rId17" Type="http://schemas.openxmlformats.org/officeDocument/2006/relationships/chart" Target="../charts/chart14.xml"/><Relationship Id="rId25" Type="http://schemas.openxmlformats.org/officeDocument/2006/relationships/image" Target="../media/image7.png"/><Relationship Id="rId2" Type="http://schemas.openxmlformats.org/officeDocument/2006/relationships/image" Target="../media/image1.png"/><Relationship Id="rId16" Type="http://schemas.openxmlformats.org/officeDocument/2006/relationships/chart" Target="../charts/chart13.xml"/><Relationship Id="rId20" Type="http://schemas.openxmlformats.org/officeDocument/2006/relationships/chart" Target="../charts/chart17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11" Type="http://schemas.openxmlformats.org/officeDocument/2006/relationships/chart" Target="../charts/chart8.xml"/><Relationship Id="rId24" Type="http://schemas.openxmlformats.org/officeDocument/2006/relationships/image" Target="../media/image6.png"/><Relationship Id="rId5" Type="http://schemas.openxmlformats.org/officeDocument/2006/relationships/chart" Target="../charts/chart2.xml"/><Relationship Id="rId15" Type="http://schemas.openxmlformats.org/officeDocument/2006/relationships/chart" Target="../charts/chart12.xml"/><Relationship Id="rId23" Type="http://schemas.openxmlformats.org/officeDocument/2006/relationships/image" Target="../media/image5.png"/><Relationship Id="rId10" Type="http://schemas.openxmlformats.org/officeDocument/2006/relationships/chart" Target="../charts/chart7.xml"/><Relationship Id="rId19" Type="http://schemas.openxmlformats.org/officeDocument/2006/relationships/chart" Target="../charts/chart16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Relationship Id="rId14" Type="http://schemas.openxmlformats.org/officeDocument/2006/relationships/chart" Target="../charts/chart11.xml"/><Relationship Id="rId2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4.xml"/><Relationship Id="rId3" Type="http://schemas.openxmlformats.org/officeDocument/2006/relationships/chart" Target="../charts/chart19.xml"/><Relationship Id="rId7" Type="http://schemas.openxmlformats.org/officeDocument/2006/relationships/chart" Target="../charts/chart23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2.xml"/><Relationship Id="rId5" Type="http://schemas.openxmlformats.org/officeDocument/2006/relationships/chart" Target="../charts/chart21.xml"/><Relationship Id="rId4" Type="http://schemas.openxmlformats.org/officeDocument/2006/relationships/chart" Target="../charts/char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Informe de resultats…"/>
          <p:cNvSpPr txBox="1">
            <a:spLocks noGrp="1"/>
          </p:cNvSpPr>
          <p:nvPr>
            <p:ph type="title" idx="4294967295"/>
          </p:nvPr>
        </p:nvSpPr>
        <p:spPr>
          <a:xfrm>
            <a:off x="768698" y="560293"/>
            <a:ext cx="8385176" cy="1200151"/>
          </a:xfrm>
          <a:prstGeom prst="rect">
            <a:avLst/>
          </a:prstGeom>
          <a:noFill/>
          <a:ln w="3175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none" lIns="28575" tIns="28575" rIns="28575" bIns="28575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334824" rtl="0" eaLnBrk="1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spc="-225">
                <a:solidFill>
                  <a:srgbClr val="51A1C4"/>
                </a:solidFill>
                <a:latin typeface="Helvetica Neue LT Std 85 Heavy"/>
                <a:ea typeface="Helvetica Neue LT Std 85 Heavy"/>
                <a:cs typeface="Helvetica Neue LT Std 85 Heavy"/>
                <a:sym typeface="Helvetica Neue LT Std 85 Heavy"/>
              </a:defRPr>
            </a:pPr>
            <a:r>
              <a:rPr kumimoji="0" lang="fr-FR" sz="4500" b="0" i="0" u="none" strike="noStrike" kern="0" cap="none" spc="-225" normalizeH="0" baseline="0" noProof="0" dirty="0">
                <a:ln>
                  <a:noFill/>
                </a:ln>
                <a:solidFill>
                  <a:srgbClr val="51A1C4"/>
                </a:solidFill>
                <a:effectLst/>
                <a:uLnTx/>
                <a:uFillTx/>
                <a:latin typeface="Helvetica Neue LT Std 85 Heavy"/>
                <a:ea typeface="Helvetica Neue LT Std 85 Heavy"/>
                <a:cs typeface="Helvetica Neue LT Std 85 Heavy"/>
                <a:sym typeface="Helvetica Neue LT Std 85 Heavy"/>
              </a:rPr>
              <a:t>Informe de </a:t>
            </a:r>
            <a:r>
              <a:rPr kumimoji="0" lang="fr-FR" sz="4500" b="0" i="0" u="none" strike="noStrike" kern="0" cap="none" spc="-225" normalizeH="0" baseline="0" noProof="0" dirty="0" err="1">
                <a:ln>
                  <a:noFill/>
                </a:ln>
                <a:solidFill>
                  <a:srgbClr val="51A1C4"/>
                </a:solidFill>
                <a:effectLst/>
                <a:uLnTx/>
                <a:uFillTx/>
                <a:latin typeface="Helvetica Neue LT Std 85 Heavy"/>
                <a:ea typeface="Helvetica Neue LT Std 85 Heavy"/>
                <a:cs typeface="Helvetica Neue LT Std 85 Heavy"/>
                <a:sym typeface="Helvetica Neue LT Std 85 Heavy"/>
              </a:rPr>
              <a:t>resultats</a:t>
            </a:r>
            <a:endParaRPr kumimoji="0" lang="fr-FR" sz="4500" b="0" i="0" u="none" strike="noStrike" kern="0" cap="none" spc="-225" normalizeH="0" baseline="0" noProof="0" dirty="0">
              <a:ln>
                <a:noFill/>
              </a:ln>
              <a:solidFill>
                <a:srgbClr val="51A1C4"/>
              </a:solidFill>
              <a:effectLst/>
              <a:uLnTx/>
              <a:uFillTx/>
              <a:latin typeface="Helvetica Neue LT Std 85 Heavy"/>
              <a:ea typeface="Helvetica Neue LT Std 85 Heavy"/>
              <a:cs typeface="Helvetica Neue LT Std 85 Heavy"/>
              <a:sym typeface="Helvetica Neue LT Std 85 Heavy"/>
            </a:endParaRPr>
          </a:p>
          <a:p>
            <a:pPr marL="0" marR="0" lvl="0" indent="0" algn="l" defTabSz="4334824" rtl="0" eaLnBrk="1" fontAlgn="auto" latinLnBrk="0" hangingPunct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00" spc="-225">
                <a:latin typeface="Helvetica Neue LT Std 85 Heavy"/>
                <a:ea typeface="Helvetica Neue LT Std 85 Heavy"/>
                <a:cs typeface="Helvetica Neue LT Std 85 Heavy"/>
                <a:sym typeface="Helvetica Neue LT Std 85 Heavy"/>
              </a:defRPr>
            </a:pPr>
            <a:r>
              <a:rPr kumimoji="0" lang="fr-FR" sz="4500" b="0" i="0" u="none" strike="noStrike" kern="0" cap="none" spc="-225" normalizeH="0" baseline="0" noProof="0" dirty="0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Helvetica Neue LT Std 85 Heavy"/>
                <a:ea typeface="Helvetica Neue LT Std 85 Heavy"/>
                <a:cs typeface="Helvetica Neue LT Std 85 Heavy"/>
                <a:sym typeface="Helvetica Neue LT Std 85 Heavy"/>
              </a:rPr>
              <a:t>Sostenibilitat de l’</a:t>
            </a:r>
            <a:r>
              <a:rPr kumimoji="0" lang="fr-FR" sz="4500" b="0" i="0" u="none" strike="noStrike" kern="0" cap="none" spc="-225" normalizeH="0" baseline="0" noProof="0" dirty="0" err="1">
                <a:ln>
                  <a:noFill/>
                </a:ln>
                <a:solidFill>
                  <a:srgbClr val="5E5E5E"/>
                </a:solidFill>
                <a:effectLst/>
                <a:uLnTx/>
                <a:uFillTx/>
                <a:latin typeface="Helvetica Neue LT Std 85 Heavy"/>
                <a:ea typeface="Helvetica Neue LT Std 85 Heavy"/>
                <a:cs typeface="Helvetica Neue LT Std 85 Heavy"/>
                <a:sym typeface="Helvetica Neue LT Std 85 Heavy"/>
              </a:rPr>
              <a:t>esdeveniment</a:t>
            </a:r>
            <a:endParaRPr kumimoji="0" lang="fr-FR" sz="4500" b="0" i="0" u="none" strike="noStrike" kern="0" cap="none" spc="-225" normalizeH="0" baseline="0" noProof="0" dirty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Helvetica Neue LT Std 85 Heavy"/>
              <a:ea typeface="Helvetica Neue LT Std 85 Heavy"/>
              <a:cs typeface="Helvetica Neue LT Std 85 Heavy"/>
              <a:sym typeface="Helvetica Neue LT Std 85 Heavy"/>
            </a:endParaRPr>
          </a:p>
        </p:txBody>
      </p:sp>
      <p:sp>
        <p:nvSpPr>
          <p:cNvPr id="152" name="Línia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8698" y="1820768"/>
            <a:ext cx="12178605" cy="1"/>
          </a:xfrm>
          <a:prstGeom prst="line">
            <a:avLst/>
          </a:prstGeom>
          <a:ln w="12700">
            <a:solidFill>
              <a:srgbClr val="5E5E5E"/>
            </a:solidFill>
            <a:miter lim="400000"/>
          </a:ln>
        </p:spPr>
        <p:txBody>
          <a:bodyPr lIns="28575" tIns="28575" rIns="28575" bIns="28575" anchor="ctr"/>
          <a:lstStyle/>
          <a:p>
            <a:pPr defTabSz="4334824">
              <a:defRPr sz="4200"/>
            </a:pPr>
            <a:endParaRPr/>
          </a:p>
        </p:txBody>
      </p:sp>
      <p:sp>
        <p:nvSpPr>
          <p:cNvPr id="153" name="Cercl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7975" y="2175449"/>
            <a:ext cx="2667158" cy="2667158"/>
          </a:xfrm>
          <a:prstGeom prst="ellipse">
            <a:avLst/>
          </a:prstGeom>
          <a:solidFill>
            <a:srgbClr val="51A1C4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defTabSz="1467555">
              <a:defRPr sz="5600">
                <a:solidFill>
                  <a:srgbClr val="51A1C4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4" name="Cercl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27707" y="2175449"/>
            <a:ext cx="2667158" cy="2667158"/>
          </a:xfrm>
          <a:prstGeom prst="ellipse">
            <a:avLst/>
          </a:prstGeom>
          <a:solidFill>
            <a:srgbClr val="51A1C4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defTabSz="1467555">
              <a:defRPr sz="5600">
                <a:solidFill>
                  <a:srgbClr val="51A1C4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5" name="Cercl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37439" y="2175449"/>
            <a:ext cx="2667158" cy="2667158"/>
          </a:xfrm>
          <a:prstGeom prst="ellipse">
            <a:avLst/>
          </a:prstGeom>
          <a:solidFill>
            <a:srgbClr val="51A1C4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defTabSz="1467555">
              <a:defRPr sz="5600">
                <a:solidFill>
                  <a:srgbClr val="51A1C4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6" name="Cercl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47171" y="2175449"/>
            <a:ext cx="2667158" cy="2667158"/>
          </a:xfrm>
          <a:prstGeom prst="ellipse">
            <a:avLst/>
          </a:prstGeom>
          <a:solidFill>
            <a:srgbClr val="51A1C4"/>
          </a:solidFill>
          <a:ln w="3175">
            <a:miter lim="400000"/>
          </a:ln>
        </p:spPr>
        <p:txBody>
          <a:bodyPr lIns="28575" tIns="28575" rIns="28575" bIns="28575" anchor="ctr"/>
          <a:lstStyle/>
          <a:p>
            <a:pPr defTabSz="1467555">
              <a:defRPr sz="5600">
                <a:solidFill>
                  <a:srgbClr val="51A1C4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7" name="Línia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8698" y="5295712"/>
            <a:ext cx="12178605" cy="1"/>
          </a:xfrm>
          <a:prstGeom prst="line">
            <a:avLst/>
          </a:prstGeom>
          <a:ln w="12700">
            <a:solidFill>
              <a:srgbClr val="5E5E5E"/>
            </a:solidFill>
            <a:miter lim="400000"/>
          </a:ln>
        </p:spPr>
        <p:txBody>
          <a:bodyPr lIns="28575" tIns="28575" rIns="28575" bIns="28575" anchor="ctr"/>
          <a:lstStyle/>
          <a:p>
            <a:pPr defTabSz="4334824">
              <a:defRPr sz="4200"/>
            </a:pPr>
            <a:endParaRPr/>
          </a:p>
        </p:txBody>
      </p:sp>
      <p:pic>
        <p:nvPicPr>
          <p:cNvPr id="159" name="Imat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33530" y="5637103"/>
            <a:ext cx="1124684" cy="662812"/>
          </a:xfrm>
          <a:prstGeom prst="rect">
            <a:avLst/>
          </a:prstGeom>
          <a:ln w="3175">
            <a:miter lim="400000"/>
          </a:ln>
        </p:spPr>
      </p:pic>
      <p:pic>
        <p:nvPicPr>
          <p:cNvPr id="160" name="Imat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701" t="29393" r="23701" b="29393"/>
          <a:stretch>
            <a:fillRect/>
          </a:stretch>
        </p:blipFill>
        <p:spPr>
          <a:xfrm>
            <a:off x="11987711" y="5554186"/>
            <a:ext cx="951766" cy="745775"/>
          </a:xfrm>
          <a:prstGeom prst="rect">
            <a:avLst/>
          </a:prstGeom>
          <a:ln w="3175">
            <a:miter lim="400000"/>
          </a:ln>
        </p:spPr>
      </p:pic>
      <p:sp>
        <p:nvSpPr>
          <p:cNvPr id="162" name="Línia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8698" y="6641732"/>
            <a:ext cx="12178604" cy="1"/>
          </a:xfrm>
          <a:prstGeom prst="line">
            <a:avLst/>
          </a:prstGeom>
          <a:ln w="12700">
            <a:solidFill>
              <a:srgbClr val="5E5E5E"/>
            </a:solidFill>
            <a:miter lim="400000"/>
          </a:ln>
        </p:spPr>
        <p:txBody>
          <a:bodyPr lIns="28575" tIns="28575" rIns="28575" bIns="28575" anchor="ctr"/>
          <a:lstStyle/>
          <a:p>
            <a:pPr defTabSz="4334824">
              <a:defRPr sz="4200"/>
            </a:pPr>
            <a:endParaRPr/>
          </a:p>
        </p:txBody>
      </p:sp>
      <p:sp>
        <p:nvSpPr>
          <p:cNvPr id="164" name="Ambiental: canvi climàtic"/>
          <p:cNvSpPr txBox="1"/>
          <p:nvPr/>
        </p:nvSpPr>
        <p:spPr>
          <a:xfrm>
            <a:off x="736295" y="7712268"/>
            <a:ext cx="9133457" cy="45147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lnSpc>
                <a:spcPct val="60000"/>
              </a:lnSpc>
              <a:defRPr sz="40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LT Std 75 Bold"/>
                <a:ea typeface="Helvetica Neue LT Std 75 Bold"/>
                <a:cs typeface="Helvetica Neue LT Std 75 Bold"/>
                <a:sym typeface="Helvetica Neue LT Std 75 Bold"/>
              </a:defRPr>
            </a:lvl1pPr>
          </a:lstStyle>
          <a:p>
            <a:r>
              <a:rPr>
                <a:solidFill>
                  <a:schemeClr val="accent3">
                    <a:lumMod val="75000"/>
                  </a:schemeClr>
                </a:solidFill>
              </a:rPr>
              <a:t>Ambiental: canvi climàtic</a:t>
            </a:r>
          </a:p>
        </p:txBody>
      </p:sp>
      <p:sp>
        <p:nvSpPr>
          <p:cNvPr id="161" name="Petjada de Carboni Total (tCO2 eq)"/>
          <p:cNvSpPr txBox="1"/>
          <p:nvPr/>
        </p:nvSpPr>
        <p:spPr>
          <a:xfrm>
            <a:off x="724716" y="8630137"/>
            <a:ext cx="3366980" cy="8579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 err="1"/>
              <a:t>Petjada</a:t>
            </a:r>
            <a:r>
              <a:rPr dirty="0"/>
              <a:t> de </a:t>
            </a:r>
            <a:r>
              <a:rPr dirty="0" err="1"/>
              <a:t>Carboni</a:t>
            </a:r>
            <a:r>
              <a:rPr dirty="0"/>
              <a:t> Total (tCO</a:t>
            </a:r>
            <a:r>
              <a:rPr baseline="-25000" dirty="0"/>
              <a:t>2eq</a:t>
            </a:r>
            <a:r>
              <a:rPr dirty="0"/>
              <a:t>)</a:t>
            </a:r>
          </a:p>
        </p:txBody>
      </p:sp>
      <p:graphicFrame>
        <p:nvGraphicFramePr>
          <p:cNvPr id="163" name="Gràfic sectorial 2D" descr="Petjada de Carboni Total (tCO2eq)&#10;"/>
          <p:cNvGraphicFramePr/>
          <p:nvPr>
            <p:extLst>
              <p:ext uri="{D42A27DB-BD31-4B8C-83A1-F6EECF244321}">
                <p14:modId xmlns:p14="http://schemas.microsoft.com/office/powerpoint/2010/main" val="583214721"/>
              </p:ext>
            </p:extLst>
          </p:nvPr>
        </p:nvGraphicFramePr>
        <p:xfrm>
          <a:off x="765524" y="9701538"/>
          <a:ext cx="3916747" cy="3902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8" name="Petjada de carboni Mobilitat (tCO2 eq)"/>
          <p:cNvSpPr txBox="1"/>
          <p:nvPr/>
        </p:nvSpPr>
        <p:spPr>
          <a:xfrm>
            <a:off x="5059137" y="8630137"/>
            <a:ext cx="3132593" cy="8579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 err="1"/>
              <a:t>Petjada</a:t>
            </a:r>
            <a:r>
              <a:rPr dirty="0"/>
              <a:t> de </a:t>
            </a:r>
            <a:r>
              <a:rPr dirty="0" err="1"/>
              <a:t>carboni</a:t>
            </a:r>
            <a:r>
              <a:rPr dirty="0"/>
              <a:t> </a:t>
            </a:r>
            <a:r>
              <a:rPr dirty="0" err="1"/>
              <a:t>Mobilitat</a:t>
            </a:r>
            <a:r>
              <a:rPr dirty="0"/>
              <a:t> (tCO</a:t>
            </a:r>
            <a:r>
              <a:rPr baseline="-25000" dirty="0"/>
              <a:t>2eq</a:t>
            </a:r>
            <a:r>
              <a:rPr dirty="0"/>
              <a:t>)</a:t>
            </a:r>
          </a:p>
        </p:txBody>
      </p:sp>
      <p:graphicFrame>
        <p:nvGraphicFramePr>
          <p:cNvPr id="169" name="Gràfic sectorial 2D" descr="Petjada de carboni Mobilitat (tCO2eq)&#10;"/>
          <p:cNvGraphicFramePr/>
          <p:nvPr>
            <p:extLst>
              <p:ext uri="{D42A27DB-BD31-4B8C-83A1-F6EECF244321}">
                <p14:modId xmlns:p14="http://schemas.microsoft.com/office/powerpoint/2010/main" val="1751529073"/>
              </p:ext>
            </p:extLst>
          </p:nvPr>
        </p:nvGraphicFramePr>
        <p:xfrm>
          <a:off x="4952310" y="9701538"/>
          <a:ext cx="4174684" cy="3248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70" name="Petjada de carboni excloent mobilitat (tCO2eq)"/>
          <p:cNvSpPr txBox="1"/>
          <p:nvPr/>
        </p:nvSpPr>
        <p:spPr>
          <a:xfrm>
            <a:off x="9042702" y="8630137"/>
            <a:ext cx="4087827" cy="8579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 err="1"/>
              <a:t>Petjada</a:t>
            </a:r>
            <a:r>
              <a:rPr dirty="0"/>
              <a:t> de </a:t>
            </a:r>
            <a:r>
              <a:rPr dirty="0" err="1"/>
              <a:t>carboni</a:t>
            </a:r>
            <a:r>
              <a:rPr dirty="0"/>
              <a:t> </a:t>
            </a:r>
            <a:r>
              <a:rPr dirty="0" err="1"/>
              <a:t>excloent</a:t>
            </a:r>
            <a:r>
              <a:rPr dirty="0"/>
              <a:t> </a:t>
            </a:r>
            <a:r>
              <a:rPr dirty="0" err="1"/>
              <a:t>mobilitat</a:t>
            </a:r>
            <a:r>
              <a:rPr dirty="0"/>
              <a:t> (tCO</a:t>
            </a:r>
            <a:r>
              <a:rPr baseline="-25000" dirty="0"/>
              <a:t>2eq</a:t>
            </a:r>
            <a:r>
              <a:rPr dirty="0"/>
              <a:t>)</a:t>
            </a:r>
          </a:p>
        </p:txBody>
      </p:sp>
      <p:graphicFrame>
        <p:nvGraphicFramePr>
          <p:cNvPr id="171" name="Gràfic sectorial 2D" descr="Petjada de carboni excloent mobilitat (tCO2eq)&#10;"/>
          <p:cNvGraphicFramePr/>
          <p:nvPr>
            <p:extLst>
              <p:ext uri="{D42A27DB-BD31-4B8C-83A1-F6EECF244321}">
                <p14:modId xmlns:p14="http://schemas.microsoft.com/office/powerpoint/2010/main" val="25958950"/>
              </p:ext>
            </p:extLst>
          </p:nvPr>
        </p:nvGraphicFramePr>
        <p:xfrm>
          <a:off x="9525342" y="9701538"/>
          <a:ext cx="3666445" cy="4348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65" name="Social: gènere"/>
          <p:cNvSpPr txBox="1"/>
          <p:nvPr/>
        </p:nvSpPr>
        <p:spPr>
          <a:xfrm>
            <a:off x="736295" y="15566406"/>
            <a:ext cx="9133457" cy="5651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lnSpc>
                <a:spcPct val="60000"/>
              </a:lnSpc>
              <a:defRPr sz="4000">
                <a:solidFill>
                  <a:srgbClr val="51A1C4"/>
                </a:solidFill>
                <a:latin typeface="Helvetica Neue LT Std 75 Bold"/>
                <a:ea typeface="Helvetica Neue LT Std 75 Bold"/>
                <a:cs typeface="Helvetica Neue LT Std 75 Bold"/>
                <a:sym typeface="Helvetica Neue LT Std 75 Bold"/>
              </a:defRPr>
            </a:lvl1pPr>
          </a:lstStyle>
          <a:p>
            <a:r>
              <a:t>Social: gènere</a:t>
            </a:r>
          </a:p>
        </p:txBody>
      </p:sp>
      <p:sp>
        <p:nvSpPr>
          <p:cNvPr id="167" name="Total personal que ha treballat a l’esdeveniment segons gènere (%)"/>
          <p:cNvSpPr txBox="1"/>
          <p:nvPr/>
        </p:nvSpPr>
        <p:spPr>
          <a:xfrm>
            <a:off x="753933" y="16497520"/>
            <a:ext cx="3971799" cy="117221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/>
              <a:t>Total personal que ha </a:t>
            </a:r>
            <a:r>
              <a:rPr dirty="0" err="1"/>
              <a:t>treballat</a:t>
            </a:r>
            <a:r>
              <a:rPr dirty="0"/>
              <a:t> a </a:t>
            </a:r>
            <a:r>
              <a:rPr dirty="0" err="1"/>
              <a:t>l’esdeveniment</a:t>
            </a:r>
            <a:r>
              <a:rPr dirty="0"/>
              <a:t> </a:t>
            </a:r>
            <a:r>
              <a:rPr dirty="0" err="1"/>
              <a:t>segons</a:t>
            </a:r>
            <a:r>
              <a:rPr dirty="0"/>
              <a:t> </a:t>
            </a:r>
            <a:r>
              <a:rPr dirty="0" err="1"/>
              <a:t>gènere</a:t>
            </a:r>
            <a:r>
              <a:rPr dirty="0"/>
              <a:t> (%)</a:t>
            </a:r>
          </a:p>
        </p:txBody>
      </p:sp>
      <p:graphicFrame>
        <p:nvGraphicFramePr>
          <p:cNvPr id="166" name="Gràfic de columnes 2D" descr="Total personal que ha treballat a l’esdeveniment segons gènere (%)&#10;"/>
          <p:cNvGraphicFramePr/>
          <p:nvPr>
            <p:extLst>
              <p:ext uri="{D42A27DB-BD31-4B8C-83A1-F6EECF244321}">
                <p14:modId xmlns:p14="http://schemas.microsoft.com/office/powerpoint/2010/main" val="4194678325"/>
              </p:ext>
            </p:extLst>
          </p:nvPr>
        </p:nvGraphicFramePr>
        <p:xfrm>
          <a:off x="802801" y="17278379"/>
          <a:ext cx="2940643" cy="3804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73" name="Personal contractat només per l'esdeveniment (%)"/>
          <p:cNvSpPr txBox="1"/>
          <p:nvPr/>
        </p:nvSpPr>
        <p:spPr>
          <a:xfrm>
            <a:off x="5072371" y="16497522"/>
            <a:ext cx="4185853" cy="117221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/>
              <a:t>Personal </a:t>
            </a:r>
            <a:r>
              <a:rPr dirty="0" err="1"/>
              <a:t>contractat</a:t>
            </a:r>
            <a:r>
              <a:rPr dirty="0"/>
              <a:t> </a:t>
            </a:r>
            <a:r>
              <a:rPr dirty="0" err="1"/>
              <a:t>només</a:t>
            </a:r>
            <a:r>
              <a:rPr dirty="0"/>
              <a:t> per </a:t>
            </a:r>
            <a:r>
              <a:rPr dirty="0" err="1"/>
              <a:t>l'esdeveniment</a:t>
            </a:r>
            <a:r>
              <a:rPr dirty="0"/>
              <a:t> (%)</a:t>
            </a:r>
          </a:p>
        </p:txBody>
      </p:sp>
      <p:graphicFrame>
        <p:nvGraphicFramePr>
          <p:cNvPr id="172" name="Gràfic de columnes 2D" descr="Personal contractat només per l'esdeveniment (%)&#10;"/>
          <p:cNvGraphicFramePr/>
          <p:nvPr>
            <p:extLst>
              <p:ext uri="{D42A27DB-BD31-4B8C-83A1-F6EECF244321}">
                <p14:modId xmlns:p14="http://schemas.microsoft.com/office/powerpoint/2010/main" val="761689871"/>
              </p:ext>
            </p:extLst>
          </p:nvPr>
        </p:nvGraphicFramePr>
        <p:xfrm>
          <a:off x="5036662" y="17278381"/>
          <a:ext cx="2940644" cy="3804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75" name="Total personal segons rol"/>
          <p:cNvSpPr txBox="1"/>
          <p:nvPr/>
        </p:nvSpPr>
        <p:spPr>
          <a:xfrm>
            <a:off x="9814712" y="16457812"/>
            <a:ext cx="2824721" cy="8579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/>
              <a:t>Total personal </a:t>
            </a:r>
            <a:r>
              <a:rPr dirty="0" err="1"/>
              <a:t>segons</a:t>
            </a:r>
            <a:r>
              <a:rPr dirty="0"/>
              <a:t> </a:t>
            </a:r>
            <a:r>
              <a:rPr lang="ca-ES" dirty="0"/>
              <a:t>càrrec (%)</a:t>
            </a:r>
            <a:endParaRPr dirty="0"/>
          </a:p>
        </p:txBody>
      </p:sp>
      <p:graphicFrame>
        <p:nvGraphicFramePr>
          <p:cNvPr id="174" name="Gràfic de columnes 2D" descr="Total personal segons càrrec (%)&#10;"/>
          <p:cNvGraphicFramePr/>
          <p:nvPr>
            <p:extLst>
              <p:ext uri="{D42A27DB-BD31-4B8C-83A1-F6EECF244321}">
                <p14:modId xmlns:p14="http://schemas.microsoft.com/office/powerpoint/2010/main" val="2385202324"/>
              </p:ext>
            </p:extLst>
          </p:nvPr>
        </p:nvGraphicFramePr>
        <p:xfrm>
          <a:off x="9839291" y="17278379"/>
          <a:ext cx="2940644" cy="3804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77" name="Personal de servei que ha treballat a l'esdeveniment segons gènere (%)"/>
          <p:cNvSpPr txBox="1"/>
          <p:nvPr/>
        </p:nvSpPr>
        <p:spPr>
          <a:xfrm>
            <a:off x="719369" y="22225662"/>
            <a:ext cx="3971800" cy="117221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/>
              <a:t>Personal de </a:t>
            </a:r>
            <a:r>
              <a:rPr dirty="0" err="1"/>
              <a:t>servei</a:t>
            </a:r>
            <a:r>
              <a:rPr dirty="0"/>
              <a:t> que ha </a:t>
            </a:r>
            <a:r>
              <a:rPr dirty="0" err="1"/>
              <a:t>treballat</a:t>
            </a:r>
            <a:r>
              <a:rPr dirty="0"/>
              <a:t> a </a:t>
            </a:r>
            <a:r>
              <a:rPr dirty="0" err="1"/>
              <a:t>l'esdeveniment</a:t>
            </a:r>
            <a:r>
              <a:rPr dirty="0"/>
              <a:t> </a:t>
            </a:r>
            <a:r>
              <a:rPr dirty="0" err="1"/>
              <a:t>segons</a:t>
            </a:r>
            <a:r>
              <a:rPr dirty="0"/>
              <a:t> </a:t>
            </a:r>
            <a:r>
              <a:rPr dirty="0" err="1"/>
              <a:t>gènere</a:t>
            </a:r>
            <a:r>
              <a:rPr dirty="0"/>
              <a:t> (%)</a:t>
            </a:r>
          </a:p>
        </p:txBody>
      </p:sp>
      <p:graphicFrame>
        <p:nvGraphicFramePr>
          <p:cNvPr id="176" name="Gràfic sectorial 2D" descr="Personal de servei que ha treballat a l'esdeveniment segons gènere (%)&#10;"/>
          <p:cNvGraphicFramePr/>
          <p:nvPr>
            <p:extLst>
              <p:ext uri="{D42A27DB-BD31-4B8C-83A1-F6EECF244321}">
                <p14:modId xmlns:p14="http://schemas.microsoft.com/office/powerpoint/2010/main" val="1043507636"/>
              </p:ext>
            </p:extLst>
          </p:nvPr>
        </p:nvGraphicFramePr>
        <p:xfrm>
          <a:off x="746976" y="23939233"/>
          <a:ext cx="2571104" cy="3607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179" name="Personal en llocs tècnics que ha treballat a l'esdeveniment segons gènere (%)"/>
          <p:cNvSpPr txBox="1"/>
          <p:nvPr/>
        </p:nvSpPr>
        <p:spPr>
          <a:xfrm>
            <a:off x="5202698" y="22225662"/>
            <a:ext cx="3641401" cy="156591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/>
              <a:t>Personal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llocs</a:t>
            </a:r>
            <a:r>
              <a:rPr dirty="0"/>
              <a:t> </a:t>
            </a:r>
            <a:r>
              <a:rPr dirty="0" err="1"/>
              <a:t>tècnics</a:t>
            </a:r>
            <a:r>
              <a:rPr dirty="0"/>
              <a:t> que ha </a:t>
            </a:r>
            <a:r>
              <a:rPr dirty="0" err="1"/>
              <a:t>treballat</a:t>
            </a:r>
            <a:r>
              <a:rPr dirty="0"/>
              <a:t> a </a:t>
            </a:r>
            <a:r>
              <a:rPr dirty="0" err="1"/>
              <a:t>l'esdeveniment</a:t>
            </a:r>
            <a:r>
              <a:rPr dirty="0"/>
              <a:t> </a:t>
            </a:r>
            <a:r>
              <a:rPr dirty="0" err="1"/>
              <a:t>segons</a:t>
            </a:r>
            <a:r>
              <a:rPr dirty="0"/>
              <a:t> </a:t>
            </a:r>
            <a:r>
              <a:rPr dirty="0" err="1"/>
              <a:t>gènere</a:t>
            </a:r>
            <a:r>
              <a:rPr dirty="0"/>
              <a:t> (%)</a:t>
            </a:r>
          </a:p>
        </p:txBody>
      </p:sp>
      <p:graphicFrame>
        <p:nvGraphicFramePr>
          <p:cNvPr id="178" name="Gràfic sectorial 2D" descr="Personal en llocs tècnics que ha treballat a l'esdeveniment segons gènere (%)&#10;"/>
          <p:cNvGraphicFramePr/>
          <p:nvPr>
            <p:extLst>
              <p:ext uri="{D42A27DB-BD31-4B8C-83A1-F6EECF244321}">
                <p14:modId xmlns:p14="http://schemas.microsoft.com/office/powerpoint/2010/main" val="2913689450"/>
              </p:ext>
            </p:extLst>
          </p:nvPr>
        </p:nvGraphicFramePr>
        <p:xfrm>
          <a:off x="5070076" y="23939234"/>
          <a:ext cx="2571105" cy="3607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181" name="Personal en llocs directius que ha treballat a l'esdeveniment segons gènere (%)"/>
          <p:cNvSpPr txBox="1"/>
          <p:nvPr/>
        </p:nvSpPr>
        <p:spPr>
          <a:xfrm>
            <a:off x="9653245" y="22225662"/>
            <a:ext cx="3798979" cy="156591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/>
              <a:t>Personal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llocs</a:t>
            </a:r>
            <a:r>
              <a:rPr dirty="0"/>
              <a:t> </a:t>
            </a:r>
            <a:r>
              <a:rPr dirty="0" err="1"/>
              <a:t>directius</a:t>
            </a:r>
            <a:r>
              <a:rPr dirty="0"/>
              <a:t> que ha </a:t>
            </a:r>
            <a:r>
              <a:rPr dirty="0" err="1"/>
              <a:t>treballat</a:t>
            </a:r>
            <a:r>
              <a:rPr dirty="0"/>
              <a:t> a </a:t>
            </a:r>
            <a:r>
              <a:rPr dirty="0" err="1"/>
              <a:t>l'esdeveniment</a:t>
            </a:r>
            <a:r>
              <a:rPr dirty="0"/>
              <a:t> </a:t>
            </a:r>
            <a:r>
              <a:rPr dirty="0" err="1"/>
              <a:t>segons</a:t>
            </a:r>
            <a:r>
              <a:rPr dirty="0"/>
              <a:t> </a:t>
            </a:r>
            <a:r>
              <a:rPr dirty="0" err="1"/>
              <a:t>gènere</a:t>
            </a:r>
            <a:r>
              <a:rPr dirty="0"/>
              <a:t> (%)</a:t>
            </a:r>
          </a:p>
        </p:txBody>
      </p:sp>
      <p:graphicFrame>
        <p:nvGraphicFramePr>
          <p:cNvPr id="180" name="Gràfic sectorial 2D" descr="Personal en llocs directius que ha treballat a l'esdeveniment segons gènere (%)&#10;"/>
          <p:cNvGraphicFramePr/>
          <p:nvPr>
            <p:extLst>
              <p:ext uri="{D42A27DB-BD31-4B8C-83A1-F6EECF244321}">
                <p14:modId xmlns:p14="http://schemas.microsoft.com/office/powerpoint/2010/main" val="2610509660"/>
              </p:ext>
            </p:extLst>
          </p:nvPr>
        </p:nvGraphicFramePr>
        <p:xfrm>
          <a:off x="9525342" y="23939233"/>
          <a:ext cx="2626216" cy="3607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183" name="Gènere ponents (%)"/>
          <p:cNvSpPr txBox="1"/>
          <p:nvPr/>
        </p:nvSpPr>
        <p:spPr>
          <a:xfrm>
            <a:off x="736651" y="28653580"/>
            <a:ext cx="3971799" cy="38481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 err="1"/>
              <a:t>Gènere</a:t>
            </a:r>
            <a:r>
              <a:rPr dirty="0"/>
              <a:t> ponents (%)</a:t>
            </a:r>
          </a:p>
        </p:txBody>
      </p:sp>
      <p:graphicFrame>
        <p:nvGraphicFramePr>
          <p:cNvPr id="182" name="Gràfic de columnes 2D" descr="Gènere ponents (%)&#10;"/>
          <p:cNvGraphicFramePr/>
          <p:nvPr>
            <p:extLst>
              <p:ext uri="{D42A27DB-BD31-4B8C-83A1-F6EECF244321}">
                <p14:modId xmlns:p14="http://schemas.microsoft.com/office/powerpoint/2010/main" val="881735049"/>
              </p:ext>
            </p:extLst>
          </p:nvPr>
        </p:nvGraphicFramePr>
        <p:xfrm>
          <a:off x="743882" y="29121444"/>
          <a:ext cx="2940644" cy="3804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185" name="Temps ponències segons gènere (%)"/>
          <p:cNvSpPr txBox="1"/>
          <p:nvPr/>
        </p:nvSpPr>
        <p:spPr>
          <a:xfrm>
            <a:off x="5338811" y="28653580"/>
            <a:ext cx="2824722" cy="77851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/>
              <a:t>Temps </a:t>
            </a:r>
            <a:r>
              <a:rPr dirty="0" err="1"/>
              <a:t>ponències</a:t>
            </a:r>
            <a:r>
              <a:rPr dirty="0"/>
              <a:t> </a:t>
            </a:r>
            <a:r>
              <a:rPr dirty="0" err="1"/>
              <a:t>segons</a:t>
            </a:r>
            <a:r>
              <a:rPr dirty="0"/>
              <a:t> </a:t>
            </a:r>
            <a:r>
              <a:rPr dirty="0" err="1"/>
              <a:t>gènere</a:t>
            </a:r>
            <a:r>
              <a:rPr dirty="0"/>
              <a:t> (%)</a:t>
            </a:r>
          </a:p>
        </p:txBody>
      </p:sp>
      <p:graphicFrame>
        <p:nvGraphicFramePr>
          <p:cNvPr id="184" name="Gràfic sectorial 2D" descr="Temps ponències segons gènere (%)&#10;"/>
          <p:cNvGraphicFramePr/>
          <p:nvPr>
            <p:extLst>
              <p:ext uri="{D42A27DB-BD31-4B8C-83A1-F6EECF244321}">
                <p14:modId xmlns:p14="http://schemas.microsoft.com/office/powerpoint/2010/main" val="899971377"/>
              </p:ext>
            </p:extLst>
          </p:nvPr>
        </p:nvGraphicFramePr>
        <p:xfrm>
          <a:off x="5088625" y="29543173"/>
          <a:ext cx="2692180" cy="3607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187" name="Gènere ponents directius (%)"/>
          <p:cNvSpPr txBox="1"/>
          <p:nvPr/>
        </p:nvSpPr>
        <p:spPr>
          <a:xfrm>
            <a:off x="10064784" y="28653580"/>
            <a:ext cx="2427181" cy="77851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 err="1"/>
              <a:t>Gènere</a:t>
            </a:r>
            <a:r>
              <a:rPr dirty="0"/>
              <a:t> ponents </a:t>
            </a:r>
            <a:r>
              <a:rPr dirty="0" err="1"/>
              <a:t>directius</a:t>
            </a:r>
            <a:r>
              <a:rPr dirty="0"/>
              <a:t> (%)</a:t>
            </a:r>
          </a:p>
        </p:txBody>
      </p:sp>
      <p:graphicFrame>
        <p:nvGraphicFramePr>
          <p:cNvPr id="186" name="Gràfic de columnes 2D" descr="Gènere ponents directius (%)&#10;"/>
          <p:cNvGraphicFramePr/>
          <p:nvPr>
            <p:extLst>
              <p:ext uri="{D42A27DB-BD31-4B8C-83A1-F6EECF244321}">
                <p14:modId xmlns:p14="http://schemas.microsoft.com/office/powerpoint/2010/main" val="874150095"/>
              </p:ext>
            </p:extLst>
          </p:nvPr>
        </p:nvGraphicFramePr>
        <p:xfrm>
          <a:off x="9976471" y="29121444"/>
          <a:ext cx="2940644" cy="3804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sp>
        <p:nvSpPr>
          <p:cNvPr id="188" name="Social: inclusió d’origen i procedencia"/>
          <p:cNvSpPr txBox="1"/>
          <p:nvPr/>
        </p:nvSpPr>
        <p:spPr>
          <a:xfrm>
            <a:off x="746248" y="35408443"/>
            <a:ext cx="10844531" cy="45147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lnSpc>
                <a:spcPct val="60000"/>
              </a:lnSpc>
              <a:defRPr sz="4000">
                <a:solidFill>
                  <a:srgbClr val="51A1C4"/>
                </a:solidFill>
                <a:latin typeface="Helvetica Neue LT Std 75 Bold"/>
                <a:ea typeface="Helvetica Neue LT Std 75 Bold"/>
                <a:cs typeface="Helvetica Neue LT Std 75 Bold"/>
                <a:sym typeface="Helvetica Neue LT Std 75 Bold"/>
              </a:defRPr>
            </a:lvl1pPr>
          </a:lstStyle>
          <a:p>
            <a:r>
              <a:rPr dirty="0"/>
              <a:t>Social: </a:t>
            </a:r>
            <a:r>
              <a:rPr dirty="0" err="1"/>
              <a:t>inclusió</a:t>
            </a:r>
            <a:r>
              <a:rPr dirty="0"/>
              <a:t> </a:t>
            </a:r>
            <a:r>
              <a:rPr dirty="0" err="1"/>
              <a:t>d’origen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proced</a:t>
            </a:r>
            <a:r>
              <a:rPr lang="ca-ES" dirty="0"/>
              <a:t>è</a:t>
            </a:r>
            <a:r>
              <a:rPr dirty="0" err="1"/>
              <a:t>ncia</a:t>
            </a:r>
            <a:endParaRPr dirty="0"/>
          </a:p>
        </p:txBody>
      </p:sp>
      <p:sp>
        <p:nvSpPr>
          <p:cNvPr id="190" name="Procedència persones treballadores a l'esdeveniment (%)"/>
          <p:cNvSpPr txBox="1"/>
          <p:nvPr/>
        </p:nvSpPr>
        <p:spPr>
          <a:xfrm>
            <a:off x="743353" y="36339867"/>
            <a:ext cx="5398514" cy="77851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 err="1"/>
              <a:t>Procedència</a:t>
            </a:r>
            <a:r>
              <a:rPr dirty="0"/>
              <a:t> </a:t>
            </a:r>
            <a:r>
              <a:rPr dirty="0" err="1"/>
              <a:t>persones</a:t>
            </a:r>
            <a:r>
              <a:rPr dirty="0"/>
              <a:t> </a:t>
            </a:r>
            <a:r>
              <a:rPr dirty="0" err="1"/>
              <a:t>treballadores</a:t>
            </a:r>
            <a:r>
              <a:rPr dirty="0"/>
              <a:t> a </a:t>
            </a:r>
            <a:r>
              <a:rPr dirty="0" err="1"/>
              <a:t>l'esdeveniment</a:t>
            </a:r>
            <a:r>
              <a:rPr dirty="0"/>
              <a:t> (%)</a:t>
            </a:r>
          </a:p>
        </p:txBody>
      </p:sp>
      <p:graphicFrame>
        <p:nvGraphicFramePr>
          <p:cNvPr id="189" name="Gràfic de columnes 2D" descr="Procedència persones treballadores a l'esdeveniment (%)&#10;"/>
          <p:cNvGraphicFramePr/>
          <p:nvPr>
            <p:extLst>
              <p:ext uri="{D42A27DB-BD31-4B8C-83A1-F6EECF244321}">
                <p14:modId xmlns:p14="http://schemas.microsoft.com/office/powerpoint/2010/main" val="2281146302"/>
              </p:ext>
            </p:extLst>
          </p:nvPr>
        </p:nvGraphicFramePr>
        <p:xfrm>
          <a:off x="701796" y="36733376"/>
          <a:ext cx="5492936" cy="3810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sp>
        <p:nvSpPr>
          <p:cNvPr id="192" name="Ponents segons orígen"/>
          <p:cNvSpPr txBox="1"/>
          <p:nvPr/>
        </p:nvSpPr>
        <p:spPr>
          <a:xfrm>
            <a:off x="7492386" y="36295197"/>
            <a:ext cx="5684118" cy="45781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/>
              <a:t>Ponents </a:t>
            </a:r>
            <a:r>
              <a:rPr dirty="0" err="1"/>
              <a:t>segons</a:t>
            </a:r>
            <a:r>
              <a:rPr dirty="0"/>
              <a:t> or</a:t>
            </a:r>
            <a:r>
              <a:rPr lang="ca-ES" dirty="0"/>
              <a:t>i</a:t>
            </a:r>
            <a:r>
              <a:rPr dirty="0"/>
              <a:t>gen</a:t>
            </a:r>
            <a:r>
              <a:rPr lang="ca-ES" dirty="0"/>
              <a:t> (%)</a:t>
            </a:r>
            <a:endParaRPr dirty="0"/>
          </a:p>
        </p:txBody>
      </p:sp>
      <p:graphicFrame>
        <p:nvGraphicFramePr>
          <p:cNvPr id="191" name="Gràfic de columnes 2D" descr="Ponents segons origen (%)&#10;"/>
          <p:cNvGraphicFramePr/>
          <p:nvPr>
            <p:extLst>
              <p:ext uri="{D42A27DB-BD31-4B8C-83A1-F6EECF244321}">
                <p14:modId xmlns:p14="http://schemas.microsoft.com/office/powerpoint/2010/main" val="2631480728"/>
              </p:ext>
            </p:extLst>
          </p:nvPr>
        </p:nvGraphicFramePr>
        <p:xfrm>
          <a:off x="7400028" y="36733376"/>
          <a:ext cx="5492936" cy="3810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7"/>
          </a:graphicData>
        </a:graphic>
      </p:graphicFrame>
      <p:sp>
        <p:nvSpPr>
          <p:cNvPr id="193" name="Social: discapacitat"/>
          <p:cNvSpPr txBox="1"/>
          <p:nvPr/>
        </p:nvSpPr>
        <p:spPr>
          <a:xfrm>
            <a:off x="714632" y="43129798"/>
            <a:ext cx="9133457" cy="45147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lnSpc>
                <a:spcPct val="60000"/>
              </a:lnSpc>
              <a:defRPr sz="4000">
                <a:solidFill>
                  <a:srgbClr val="51A1C4"/>
                </a:solidFill>
                <a:latin typeface="Helvetica Neue LT Std 75 Bold"/>
                <a:ea typeface="Helvetica Neue LT Std 75 Bold"/>
                <a:cs typeface="Helvetica Neue LT Std 75 Bold"/>
                <a:sym typeface="Helvetica Neue LT Std 75 Bold"/>
              </a:defRPr>
            </a:lvl1pPr>
          </a:lstStyle>
          <a:p>
            <a:r>
              <a:rPr dirty="0"/>
              <a:t>Social: di</a:t>
            </a:r>
            <a:r>
              <a:rPr lang="ca-ES" dirty="0" err="1"/>
              <a:t>versita</a:t>
            </a:r>
            <a:r>
              <a:rPr dirty="0"/>
              <a:t>t</a:t>
            </a:r>
            <a:r>
              <a:rPr lang="ca-ES" dirty="0"/>
              <a:t> funcional</a:t>
            </a:r>
            <a:endParaRPr dirty="0"/>
          </a:p>
        </p:txBody>
      </p:sp>
      <p:sp>
        <p:nvSpPr>
          <p:cNvPr id="195" name="Personal amb discapacitat que ha treballat a l'esdeveniment (%)"/>
          <p:cNvSpPr txBox="1"/>
          <p:nvPr/>
        </p:nvSpPr>
        <p:spPr>
          <a:xfrm>
            <a:off x="714632" y="43990066"/>
            <a:ext cx="4050401" cy="125803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/>
              <a:t>Personal </a:t>
            </a:r>
            <a:r>
              <a:rPr dirty="0" err="1"/>
              <a:t>amb</a:t>
            </a:r>
            <a:r>
              <a:rPr dirty="0"/>
              <a:t> di</a:t>
            </a:r>
            <a:r>
              <a:rPr lang="ca-ES" dirty="0" err="1"/>
              <a:t>versitat</a:t>
            </a:r>
            <a:r>
              <a:rPr lang="ca-ES" dirty="0"/>
              <a:t> funcional</a:t>
            </a:r>
            <a:r>
              <a:rPr dirty="0"/>
              <a:t> que ha </a:t>
            </a:r>
            <a:r>
              <a:rPr dirty="0" err="1"/>
              <a:t>treballat</a:t>
            </a:r>
            <a:r>
              <a:rPr dirty="0"/>
              <a:t> a </a:t>
            </a:r>
            <a:r>
              <a:rPr dirty="0" err="1"/>
              <a:t>l'esdeveniment</a:t>
            </a:r>
            <a:r>
              <a:rPr dirty="0"/>
              <a:t> (%)</a:t>
            </a:r>
          </a:p>
        </p:txBody>
      </p:sp>
      <p:graphicFrame>
        <p:nvGraphicFramePr>
          <p:cNvPr id="194" name="Gràfic sectorial 2D" descr="Personal amb diversitat funcional que ha treballat a l'esdeveniment (%)&#10;"/>
          <p:cNvGraphicFramePr/>
          <p:nvPr>
            <p:extLst>
              <p:ext uri="{D42A27DB-BD31-4B8C-83A1-F6EECF244321}">
                <p14:modId xmlns:p14="http://schemas.microsoft.com/office/powerpoint/2010/main" val="1140494499"/>
              </p:ext>
            </p:extLst>
          </p:nvPr>
        </p:nvGraphicFramePr>
        <p:xfrm>
          <a:off x="714632" y="45420824"/>
          <a:ext cx="2635757" cy="3262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8"/>
          </a:graphicData>
        </a:graphic>
      </p:graphicFrame>
      <p:sp>
        <p:nvSpPr>
          <p:cNvPr id="197" name="Ponents amb discapacitat (%)"/>
          <p:cNvSpPr txBox="1"/>
          <p:nvPr/>
        </p:nvSpPr>
        <p:spPr>
          <a:xfrm>
            <a:off x="5202659" y="44002049"/>
            <a:ext cx="2305939" cy="125803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/>
              <a:t>Ponents </a:t>
            </a:r>
            <a:r>
              <a:rPr dirty="0" err="1"/>
              <a:t>amb</a:t>
            </a:r>
            <a:r>
              <a:rPr dirty="0"/>
              <a:t> di</a:t>
            </a:r>
            <a:r>
              <a:rPr lang="ca-ES" dirty="0" err="1"/>
              <a:t>versitat</a:t>
            </a:r>
            <a:r>
              <a:rPr lang="ca-ES" dirty="0"/>
              <a:t> funcional</a:t>
            </a:r>
            <a:r>
              <a:rPr dirty="0"/>
              <a:t> (%)</a:t>
            </a:r>
          </a:p>
        </p:txBody>
      </p:sp>
      <p:graphicFrame>
        <p:nvGraphicFramePr>
          <p:cNvPr id="196" name="Gràfic sectorial 2D" descr="Ponents amb diversitat funcional (%)&#10;"/>
          <p:cNvGraphicFramePr/>
          <p:nvPr>
            <p:extLst>
              <p:ext uri="{D42A27DB-BD31-4B8C-83A1-F6EECF244321}">
                <p14:modId xmlns:p14="http://schemas.microsoft.com/office/powerpoint/2010/main" val="98624515"/>
              </p:ext>
            </p:extLst>
          </p:nvPr>
        </p:nvGraphicFramePr>
        <p:xfrm>
          <a:off x="5025513" y="45420824"/>
          <a:ext cx="2711154" cy="3402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9"/>
          </a:graphicData>
        </a:graphic>
      </p:graphicFrame>
      <p:sp>
        <p:nvSpPr>
          <p:cNvPr id="202" name="Discapacitat segons gènere (%)"/>
          <p:cNvSpPr txBox="1"/>
          <p:nvPr/>
        </p:nvSpPr>
        <p:spPr>
          <a:xfrm>
            <a:off x="8375464" y="43993271"/>
            <a:ext cx="3495693" cy="8579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/>
              <a:t>Di</a:t>
            </a:r>
            <a:r>
              <a:rPr lang="ca-ES" dirty="0" err="1"/>
              <a:t>versitat</a:t>
            </a:r>
            <a:r>
              <a:rPr lang="ca-ES" dirty="0"/>
              <a:t> funcional</a:t>
            </a:r>
            <a:r>
              <a:rPr dirty="0"/>
              <a:t> </a:t>
            </a:r>
            <a:r>
              <a:rPr dirty="0" err="1"/>
              <a:t>segons</a:t>
            </a:r>
            <a:r>
              <a:rPr dirty="0"/>
              <a:t> </a:t>
            </a:r>
            <a:r>
              <a:rPr dirty="0" err="1"/>
              <a:t>gènere</a:t>
            </a:r>
            <a:r>
              <a:rPr dirty="0"/>
              <a:t> (%)</a:t>
            </a:r>
          </a:p>
        </p:txBody>
      </p:sp>
      <p:graphicFrame>
        <p:nvGraphicFramePr>
          <p:cNvPr id="201" name="Gràfic de columnes 2D" descr="Diversitat funcional segons gènere (%)&#10;"/>
          <p:cNvGraphicFramePr/>
          <p:nvPr>
            <p:extLst>
              <p:ext uri="{D42A27DB-BD31-4B8C-83A1-F6EECF244321}">
                <p14:modId xmlns:p14="http://schemas.microsoft.com/office/powerpoint/2010/main" val="51228453"/>
              </p:ext>
            </p:extLst>
          </p:nvPr>
        </p:nvGraphicFramePr>
        <p:xfrm>
          <a:off x="8283107" y="44616988"/>
          <a:ext cx="4778359" cy="3804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0"/>
          </a:graphicData>
        </a:graphic>
      </p:graphicFrame>
      <p:sp>
        <p:nvSpPr>
          <p:cNvPr id="213" name="Línia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8698" y="14701276"/>
            <a:ext cx="12178605" cy="1"/>
          </a:xfrm>
          <a:prstGeom prst="line">
            <a:avLst/>
          </a:prstGeom>
          <a:ln w="12700">
            <a:solidFill>
              <a:srgbClr val="5E5E5E"/>
            </a:solidFill>
            <a:miter lim="400000"/>
          </a:ln>
        </p:spPr>
        <p:txBody>
          <a:bodyPr lIns="28575" tIns="28575" rIns="28575" bIns="28575" anchor="ctr"/>
          <a:lstStyle/>
          <a:p>
            <a:pPr defTabSz="4334824">
              <a:defRPr sz="4200"/>
            </a:pPr>
            <a:endParaRPr/>
          </a:p>
        </p:txBody>
      </p:sp>
      <p:sp>
        <p:nvSpPr>
          <p:cNvPr id="214" name="Línia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8698" y="34210113"/>
            <a:ext cx="12178604" cy="1"/>
          </a:xfrm>
          <a:prstGeom prst="line">
            <a:avLst/>
          </a:prstGeom>
          <a:ln w="12700">
            <a:solidFill>
              <a:srgbClr val="5E5E5E"/>
            </a:solidFill>
            <a:miter lim="400000"/>
          </a:ln>
        </p:spPr>
        <p:txBody>
          <a:bodyPr lIns="28575" tIns="28575" rIns="28575" bIns="28575" anchor="ctr"/>
          <a:lstStyle/>
          <a:p>
            <a:pPr defTabSz="4334824">
              <a:defRPr sz="4200"/>
            </a:pPr>
            <a:endParaRPr/>
          </a:p>
        </p:txBody>
      </p:sp>
      <p:sp>
        <p:nvSpPr>
          <p:cNvPr id="215" name="Línia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8698" y="42160443"/>
            <a:ext cx="12178604" cy="1"/>
          </a:xfrm>
          <a:prstGeom prst="line">
            <a:avLst/>
          </a:prstGeom>
          <a:ln w="12700">
            <a:solidFill>
              <a:srgbClr val="5E5E5E"/>
            </a:solidFill>
            <a:miter lim="400000"/>
          </a:ln>
        </p:spPr>
        <p:txBody>
          <a:bodyPr lIns="28575" tIns="28575" rIns="28575" bIns="28575" anchor="ctr"/>
          <a:lstStyle/>
          <a:p>
            <a:pPr defTabSz="4334824">
              <a:defRPr sz="4200"/>
            </a:pPr>
            <a:endParaRPr/>
          </a:p>
        </p:txBody>
      </p:sp>
      <p:sp>
        <p:nvSpPr>
          <p:cNvPr id="216" name="Línia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8698" y="50328478"/>
            <a:ext cx="12178604" cy="1"/>
          </a:xfrm>
          <a:prstGeom prst="line">
            <a:avLst/>
          </a:prstGeom>
          <a:ln w="12700">
            <a:solidFill>
              <a:srgbClr val="5E5E5E"/>
            </a:solidFill>
            <a:miter lim="400000"/>
          </a:ln>
        </p:spPr>
        <p:txBody>
          <a:bodyPr lIns="28575" tIns="28575" rIns="28575" bIns="28575" anchor="ctr"/>
          <a:lstStyle/>
          <a:p>
            <a:pPr defTabSz="4334824">
              <a:defRPr sz="4200"/>
            </a:pPr>
            <a:endParaRPr/>
          </a:p>
        </p:txBody>
      </p:sp>
      <p:pic>
        <p:nvPicPr>
          <p:cNvPr id="221" name="Imat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078854" y="2626596"/>
            <a:ext cx="1764864" cy="1764864"/>
          </a:xfrm>
          <a:prstGeom prst="rect">
            <a:avLst/>
          </a:prstGeom>
          <a:ln w="3175">
            <a:miter lim="400000"/>
          </a:ln>
        </p:spPr>
      </p:pic>
      <p:pic>
        <p:nvPicPr>
          <p:cNvPr id="222" name="energia-renovable.png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7101285" y="2591671"/>
            <a:ext cx="1764864" cy="1764864"/>
          </a:xfrm>
          <a:prstGeom prst="rect">
            <a:avLst/>
          </a:prstGeom>
          <a:ln w="3175">
            <a:miter lim="400000"/>
          </a:ln>
        </p:spPr>
      </p:pic>
      <p:pic>
        <p:nvPicPr>
          <p:cNvPr id="223" name="Imat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042694" y="2342414"/>
            <a:ext cx="2106668" cy="2106667"/>
          </a:xfrm>
          <a:prstGeom prst="rect">
            <a:avLst/>
          </a:prstGeom>
          <a:ln w="3175">
            <a:miter lim="400000"/>
          </a:ln>
        </p:spPr>
      </p:pic>
      <p:pic>
        <p:nvPicPr>
          <p:cNvPr id="224" name="Imatg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0324272" y="2771845"/>
            <a:ext cx="2106668" cy="2106667"/>
          </a:xfrm>
          <a:prstGeom prst="rect">
            <a:avLst/>
          </a:prstGeom>
          <a:ln w="3175">
            <a:miter lim="400000"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1FEA5B95-63F5-D345-ACCB-F4B8E65A4FF8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48" y="5530473"/>
            <a:ext cx="3405115" cy="882808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conomia: estimulació economia local">
            <a:extLst>
              <a:ext uri="{FF2B5EF4-FFF2-40B4-BE49-F238E27FC236}">
                <a16:creationId xmlns:a16="http://schemas.microsoft.com/office/drawing/2014/main" id="{55E9E62C-4602-0942-8561-9E7D64F0726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959446" y="1094480"/>
            <a:ext cx="11997268" cy="451470"/>
          </a:xfrm>
          <a:prstGeom prst="rect">
            <a:avLst/>
          </a:prstGeom>
          <a:noFill/>
          <a:ln w="3175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28575" tIns="28575" rIns="28575" bIns="28575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lvl1pPr algn="l" defTabSz="4334824">
              <a:lnSpc>
                <a:spcPct val="60000"/>
              </a:lnSpc>
              <a:defRPr sz="4000">
                <a:solidFill>
                  <a:schemeClr val="accent5">
                    <a:lumOff val="-29866"/>
                  </a:schemeClr>
                </a:solidFill>
                <a:latin typeface="Helvetica Neue LT Std 75 Bold"/>
                <a:ea typeface="Helvetica Neue LT Std 75 Bold"/>
                <a:cs typeface="Helvetica Neue LT Std 75 Bold"/>
                <a:sym typeface="Helvetica Neue LT Std 75 Bold"/>
              </a:defRPr>
            </a:lvl1pPr>
          </a:lstStyle>
          <a:p>
            <a:pPr marL="0" marR="0" lvl="0" indent="0" algn="l" defTabSz="4334824" rtl="0" eaLnBrk="1" fontAlgn="auto" latinLnBrk="0" hangingPunct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a-ES" sz="4000" b="0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Off val="-29866"/>
                  </a:schemeClr>
                </a:solidFill>
                <a:effectLst/>
                <a:uLnTx/>
                <a:uFillTx/>
                <a:latin typeface="Helvetica Neue LT Std 75 Bold"/>
                <a:ea typeface="Helvetica Neue LT Std 75 Bold"/>
                <a:cs typeface="Helvetica Neue LT Std 75 Bold"/>
                <a:sym typeface="Helvetica Neue LT Std 75 Bold"/>
              </a:rPr>
              <a:t>Economia: estimulació de l’economia local</a:t>
            </a:r>
          </a:p>
        </p:txBody>
      </p:sp>
      <p:sp>
        <p:nvSpPr>
          <p:cNvPr id="8" name="Seu de les empreses involucrades a l'esdeveniment">
            <a:extLst>
              <a:ext uri="{FF2B5EF4-FFF2-40B4-BE49-F238E27FC236}">
                <a16:creationId xmlns:a16="http://schemas.microsoft.com/office/drawing/2014/main" id="{84D58907-5297-7145-BFA6-5B0DF37585BA}"/>
              </a:ext>
            </a:extLst>
          </p:cNvPr>
          <p:cNvSpPr txBox="1"/>
          <p:nvPr/>
        </p:nvSpPr>
        <p:spPr>
          <a:xfrm>
            <a:off x="1005595" y="1931239"/>
            <a:ext cx="3303984" cy="125803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/>
              <a:t>Seu de les </a:t>
            </a:r>
            <a:r>
              <a:rPr dirty="0" err="1"/>
              <a:t>empreses</a:t>
            </a:r>
            <a:r>
              <a:rPr dirty="0"/>
              <a:t> </a:t>
            </a:r>
            <a:r>
              <a:rPr dirty="0" err="1"/>
              <a:t>involucrades</a:t>
            </a:r>
            <a:r>
              <a:rPr dirty="0"/>
              <a:t> a </a:t>
            </a:r>
            <a:r>
              <a:rPr dirty="0" err="1"/>
              <a:t>l'esdeveniment</a:t>
            </a:r>
            <a:r>
              <a:rPr lang="ca-ES" dirty="0"/>
              <a:t> (%)</a:t>
            </a:r>
            <a:endParaRPr dirty="0"/>
          </a:p>
        </p:txBody>
      </p:sp>
      <p:graphicFrame>
        <p:nvGraphicFramePr>
          <p:cNvPr id="7" name="Gràfic sectorial 2D" descr="Seu de les empreses involucrades a l'esdeveniment (%)&#10;">
            <a:extLst>
              <a:ext uri="{FF2B5EF4-FFF2-40B4-BE49-F238E27FC236}">
                <a16:creationId xmlns:a16="http://schemas.microsoft.com/office/drawing/2014/main" id="{5FBD4E6B-F1F2-614D-8716-F2789AF8BA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6286524"/>
              </p:ext>
            </p:extLst>
          </p:nvPr>
        </p:nvGraphicFramePr>
        <p:xfrm>
          <a:off x="863202" y="3517724"/>
          <a:ext cx="3378201" cy="3336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Producció del marxendatge que s'ofereix">
            <a:extLst>
              <a:ext uri="{FF2B5EF4-FFF2-40B4-BE49-F238E27FC236}">
                <a16:creationId xmlns:a16="http://schemas.microsoft.com/office/drawing/2014/main" id="{680C9361-D16B-FB4E-B604-8AF58D1671DF}"/>
              </a:ext>
            </a:extLst>
          </p:cNvPr>
          <p:cNvSpPr txBox="1"/>
          <p:nvPr/>
        </p:nvSpPr>
        <p:spPr>
          <a:xfrm>
            <a:off x="5531967" y="1931239"/>
            <a:ext cx="3303984" cy="125803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 err="1"/>
              <a:t>Producció</a:t>
            </a:r>
            <a:r>
              <a:rPr dirty="0"/>
              <a:t> del </a:t>
            </a:r>
            <a:r>
              <a:rPr dirty="0" err="1"/>
              <a:t>marx</a:t>
            </a:r>
            <a:r>
              <a:rPr lang="ca-ES" dirty="0"/>
              <a:t>a</a:t>
            </a:r>
            <a:r>
              <a:rPr dirty="0" err="1"/>
              <a:t>ndatge</a:t>
            </a:r>
            <a:r>
              <a:rPr dirty="0"/>
              <a:t> que </a:t>
            </a:r>
            <a:r>
              <a:rPr dirty="0" err="1"/>
              <a:t>s'ofereix</a:t>
            </a:r>
            <a:r>
              <a:rPr lang="ca-ES" dirty="0"/>
              <a:t> (%)</a:t>
            </a:r>
            <a:endParaRPr dirty="0"/>
          </a:p>
        </p:txBody>
      </p:sp>
      <p:graphicFrame>
        <p:nvGraphicFramePr>
          <p:cNvPr id="9" name="Gràfic sectorial 2D" descr="Producció del marxandatge que s'ofereix (%)&#10;">
            <a:extLst>
              <a:ext uri="{FF2B5EF4-FFF2-40B4-BE49-F238E27FC236}">
                <a16:creationId xmlns:a16="http://schemas.microsoft.com/office/drawing/2014/main" id="{B169EFFC-8C13-914D-8828-EE3BACD27E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8079418"/>
              </p:ext>
            </p:extLst>
          </p:nvPr>
        </p:nvGraphicFramePr>
        <p:xfrm>
          <a:off x="5168664" y="3517724"/>
          <a:ext cx="3378201" cy="3336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Economia: diversificació del teixit econòmic i inclusió d’empreses d’inserció">
            <a:extLst>
              <a:ext uri="{FF2B5EF4-FFF2-40B4-BE49-F238E27FC236}">
                <a16:creationId xmlns:a16="http://schemas.microsoft.com/office/drawing/2014/main" id="{720FA872-7943-9742-AE16-4624F975B448}"/>
              </a:ext>
            </a:extLst>
          </p:cNvPr>
          <p:cNvSpPr txBox="1"/>
          <p:nvPr/>
        </p:nvSpPr>
        <p:spPr>
          <a:xfrm>
            <a:off x="989219" y="9123465"/>
            <a:ext cx="11997268" cy="10223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lnSpc>
                <a:spcPct val="70000"/>
              </a:lnSpc>
              <a:defRPr sz="4000">
                <a:solidFill>
                  <a:schemeClr val="accent5">
                    <a:lumOff val="-29866"/>
                  </a:schemeClr>
                </a:solidFill>
                <a:latin typeface="Helvetica Neue LT Std 75 Bold"/>
                <a:ea typeface="Helvetica Neue LT Std 75 Bold"/>
                <a:cs typeface="Helvetica Neue LT Std 75 Bold"/>
                <a:sym typeface="Helvetica Neue LT Std 75 Bold"/>
              </a:defRPr>
            </a:lvl1pPr>
          </a:lstStyle>
          <a:p>
            <a:r>
              <a:t>Economia: diversificació del teixit econòmic i inclusió d’empreses d’inserció</a:t>
            </a:r>
          </a:p>
        </p:txBody>
      </p:sp>
      <p:sp>
        <p:nvSpPr>
          <p:cNvPr id="13" name="Tipologia d'organització involucrada a l'esdeveniment">
            <a:extLst>
              <a:ext uri="{FF2B5EF4-FFF2-40B4-BE49-F238E27FC236}">
                <a16:creationId xmlns:a16="http://schemas.microsoft.com/office/drawing/2014/main" id="{F5CA7005-51E9-D147-BC3D-62A473ECF751}"/>
              </a:ext>
            </a:extLst>
          </p:cNvPr>
          <p:cNvSpPr txBox="1"/>
          <p:nvPr/>
        </p:nvSpPr>
        <p:spPr>
          <a:xfrm>
            <a:off x="989562" y="10295893"/>
            <a:ext cx="4986564" cy="8579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 err="1"/>
              <a:t>Tipologia</a:t>
            </a:r>
            <a:r>
              <a:rPr dirty="0"/>
              <a:t> </a:t>
            </a:r>
            <a:r>
              <a:rPr dirty="0" err="1"/>
              <a:t>d'organització</a:t>
            </a:r>
            <a:r>
              <a:rPr dirty="0"/>
              <a:t> </a:t>
            </a:r>
            <a:r>
              <a:rPr dirty="0" err="1"/>
              <a:t>involucrada</a:t>
            </a:r>
            <a:r>
              <a:rPr dirty="0"/>
              <a:t> a </a:t>
            </a:r>
            <a:r>
              <a:rPr dirty="0" err="1"/>
              <a:t>l'esdeveniment</a:t>
            </a:r>
            <a:r>
              <a:rPr lang="ca-ES" dirty="0"/>
              <a:t> (%)</a:t>
            </a:r>
            <a:endParaRPr dirty="0"/>
          </a:p>
        </p:txBody>
      </p:sp>
      <p:graphicFrame>
        <p:nvGraphicFramePr>
          <p:cNvPr id="12" name="Gràfic de columnes 2D" descr="Tipologia d'organització involucrada a l'esdeveniment (%)&#10;">
            <a:extLst>
              <a:ext uri="{FF2B5EF4-FFF2-40B4-BE49-F238E27FC236}">
                <a16:creationId xmlns:a16="http://schemas.microsoft.com/office/drawing/2014/main" id="{4EA8DF3F-1F03-C846-AD0A-5AEB6A9BB3F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4962557"/>
              </p:ext>
            </p:extLst>
          </p:nvPr>
        </p:nvGraphicFramePr>
        <p:xfrm>
          <a:off x="1061843" y="10774425"/>
          <a:ext cx="5260296" cy="5422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Participació a l'esdeveniment d'empreses d'inclusió social">
            <a:extLst>
              <a:ext uri="{FF2B5EF4-FFF2-40B4-BE49-F238E27FC236}">
                <a16:creationId xmlns:a16="http://schemas.microsoft.com/office/drawing/2014/main" id="{39A3DFFF-6BB5-6C48-9DFF-D8E98FE444DE}"/>
              </a:ext>
            </a:extLst>
          </p:cNvPr>
          <p:cNvSpPr txBox="1"/>
          <p:nvPr/>
        </p:nvSpPr>
        <p:spPr>
          <a:xfrm>
            <a:off x="7474522" y="10095838"/>
            <a:ext cx="4986563" cy="125803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 err="1"/>
              <a:t>Participació</a:t>
            </a:r>
            <a:r>
              <a:rPr dirty="0"/>
              <a:t> a </a:t>
            </a:r>
            <a:r>
              <a:rPr dirty="0" err="1"/>
              <a:t>l'esdeveniment</a:t>
            </a:r>
            <a:r>
              <a:rPr dirty="0"/>
              <a:t> </a:t>
            </a:r>
            <a:r>
              <a:rPr dirty="0" err="1"/>
              <a:t>d'empreses</a:t>
            </a:r>
            <a:r>
              <a:rPr dirty="0"/>
              <a:t> </a:t>
            </a:r>
            <a:r>
              <a:rPr dirty="0" err="1"/>
              <a:t>d'inclusió</a:t>
            </a:r>
            <a:r>
              <a:rPr dirty="0"/>
              <a:t> social</a:t>
            </a:r>
            <a:r>
              <a:rPr lang="ca-ES" dirty="0"/>
              <a:t> (nombre)</a:t>
            </a:r>
            <a:endParaRPr dirty="0"/>
          </a:p>
        </p:txBody>
      </p:sp>
      <p:graphicFrame>
        <p:nvGraphicFramePr>
          <p:cNvPr id="14" name="Gràfic de columnes 2D" descr="Participació a l'esdeveniment d'empreses d'inclusió social (nombre)&#10;">
            <a:extLst>
              <a:ext uri="{FF2B5EF4-FFF2-40B4-BE49-F238E27FC236}">
                <a16:creationId xmlns:a16="http://schemas.microsoft.com/office/drawing/2014/main" id="{0B07B07A-EF1F-0842-AB10-3D6C4D5494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45711889"/>
              </p:ext>
            </p:extLst>
          </p:nvPr>
        </p:nvGraphicFramePr>
        <p:xfrm>
          <a:off x="7497526" y="10774425"/>
          <a:ext cx="5119072" cy="4603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6" name="Economia: retribució">
            <a:extLst>
              <a:ext uri="{FF2B5EF4-FFF2-40B4-BE49-F238E27FC236}">
                <a16:creationId xmlns:a16="http://schemas.microsoft.com/office/drawing/2014/main" id="{0D1CFA69-19D3-314B-8D99-FDED8DC11A64}"/>
              </a:ext>
            </a:extLst>
          </p:cNvPr>
          <p:cNvSpPr txBox="1"/>
          <p:nvPr/>
        </p:nvSpPr>
        <p:spPr>
          <a:xfrm>
            <a:off x="976519" y="18220119"/>
            <a:ext cx="11997268" cy="5651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lnSpc>
                <a:spcPct val="70000"/>
              </a:lnSpc>
              <a:defRPr sz="4000">
                <a:solidFill>
                  <a:schemeClr val="accent5">
                    <a:lumOff val="-29866"/>
                  </a:schemeClr>
                </a:solidFill>
                <a:latin typeface="Helvetica Neue LT Std 75 Bold"/>
                <a:ea typeface="Helvetica Neue LT Std 75 Bold"/>
                <a:cs typeface="Helvetica Neue LT Std 75 Bold"/>
                <a:sym typeface="Helvetica Neue LT Std 75 Bold"/>
              </a:defRPr>
            </a:lvl1pPr>
          </a:lstStyle>
          <a:p>
            <a:r>
              <a:t>Economia: retribució</a:t>
            </a:r>
          </a:p>
        </p:txBody>
      </p:sp>
      <p:sp>
        <p:nvSpPr>
          <p:cNvPr id="18" name="Temporalitat de les persones treballadores a les empreses involucrades en l'organització de l'esdeveniment">
            <a:extLst>
              <a:ext uri="{FF2B5EF4-FFF2-40B4-BE49-F238E27FC236}">
                <a16:creationId xmlns:a16="http://schemas.microsoft.com/office/drawing/2014/main" id="{2CA0AF00-C3A9-D444-87E5-2C1DDD5C7998}"/>
              </a:ext>
            </a:extLst>
          </p:cNvPr>
          <p:cNvSpPr txBox="1"/>
          <p:nvPr/>
        </p:nvSpPr>
        <p:spPr>
          <a:xfrm>
            <a:off x="995588" y="19040742"/>
            <a:ext cx="11866317" cy="8579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 err="1"/>
              <a:t>Temporalitat</a:t>
            </a:r>
            <a:r>
              <a:rPr dirty="0"/>
              <a:t> de les </a:t>
            </a:r>
            <a:r>
              <a:rPr dirty="0" err="1"/>
              <a:t>persones</a:t>
            </a:r>
            <a:r>
              <a:rPr dirty="0"/>
              <a:t> </a:t>
            </a:r>
            <a:r>
              <a:rPr dirty="0" err="1"/>
              <a:t>treballadores</a:t>
            </a:r>
            <a:r>
              <a:rPr dirty="0"/>
              <a:t> a les </a:t>
            </a:r>
            <a:r>
              <a:rPr dirty="0" err="1"/>
              <a:t>empreses</a:t>
            </a:r>
            <a:r>
              <a:rPr dirty="0"/>
              <a:t> </a:t>
            </a:r>
            <a:r>
              <a:rPr dirty="0" err="1"/>
              <a:t>involucrades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l'organització</a:t>
            </a:r>
            <a:r>
              <a:rPr dirty="0"/>
              <a:t> de </a:t>
            </a:r>
            <a:r>
              <a:rPr dirty="0" err="1"/>
              <a:t>l'esdeveniment</a:t>
            </a:r>
            <a:r>
              <a:rPr lang="ca-ES" dirty="0"/>
              <a:t> (%)</a:t>
            </a:r>
            <a:endParaRPr dirty="0"/>
          </a:p>
        </p:txBody>
      </p:sp>
      <p:graphicFrame>
        <p:nvGraphicFramePr>
          <p:cNvPr id="17" name="Gràfic de columnes 2D" descr="Temporalitat de les persones treballadores a les empreses involucrades en l'organització de l'esdeveniment (%)&#10;">
            <a:extLst>
              <a:ext uri="{FF2B5EF4-FFF2-40B4-BE49-F238E27FC236}">
                <a16:creationId xmlns:a16="http://schemas.microsoft.com/office/drawing/2014/main" id="{5AEAA960-2E0D-B647-8691-4372D3EE30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3571466"/>
              </p:ext>
            </p:extLst>
          </p:nvPr>
        </p:nvGraphicFramePr>
        <p:xfrm>
          <a:off x="849792" y="19458782"/>
          <a:ext cx="11501296" cy="71730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9" name="Línia">
            <a:extLst>
              <a:ext uri="{FF2B5EF4-FFF2-40B4-BE49-F238E27FC236}">
                <a16:creationId xmlns:a16="http://schemas.microsoft.com/office/drawing/2014/main" id="{5F1D0AD1-B546-AD4B-8590-0DF195A3EC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18079" y="17354541"/>
            <a:ext cx="12178604" cy="1"/>
          </a:xfrm>
          <a:prstGeom prst="line">
            <a:avLst/>
          </a:prstGeom>
          <a:ln w="12700">
            <a:solidFill>
              <a:srgbClr val="5E5E5E"/>
            </a:solidFill>
            <a:miter lim="400000"/>
          </a:ln>
        </p:spPr>
        <p:txBody>
          <a:bodyPr lIns="28575" tIns="28575" rIns="28575" bIns="28575" anchor="ctr"/>
          <a:lstStyle/>
          <a:p>
            <a:pPr defTabSz="4334824">
              <a:defRPr sz="4200"/>
            </a:pPr>
            <a:endParaRPr/>
          </a:p>
        </p:txBody>
      </p:sp>
      <p:sp>
        <p:nvSpPr>
          <p:cNvPr id="21" name="Ràtios empresarials empreses involucrades en la realització de l'esdeveniment (%)">
            <a:extLst>
              <a:ext uri="{FF2B5EF4-FFF2-40B4-BE49-F238E27FC236}">
                <a16:creationId xmlns:a16="http://schemas.microsoft.com/office/drawing/2014/main" id="{3A946DDE-800A-BB44-9DA0-FF6E097C39B8}"/>
              </a:ext>
            </a:extLst>
          </p:cNvPr>
          <p:cNvSpPr txBox="1"/>
          <p:nvPr/>
        </p:nvSpPr>
        <p:spPr>
          <a:xfrm>
            <a:off x="995588" y="28052453"/>
            <a:ext cx="11355500" cy="8579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dirty="0" err="1"/>
              <a:t>Ràtios</a:t>
            </a:r>
            <a:r>
              <a:rPr dirty="0"/>
              <a:t> </a:t>
            </a:r>
            <a:r>
              <a:rPr lang="ca-ES" dirty="0"/>
              <a:t>salarials de les</a:t>
            </a:r>
            <a:r>
              <a:rPr dirty="0"/>
              <a:t> </a:t>
            </a:r>
            <a:r>
              <a:rPr dirty="0" err="1"/>
              <a:t>empreses</a:t>
            </a:r>
            <a:r>
              <a:rPr dirty="0"/>
              <a:t> </a:t>
            </a:r>
            <a:r>
              <a:rPr dirty="0" err="1"/>
              <a:t>involucrades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la </a:t>
            </a:r>
            <a:r>
              <a:rPr dirty="0" err="1"/>
              <a:t>realització</a:t>
            </a:r>
            <a:r>
              <a:rPr dirty="0"/>
              <a:t> de </a:t>
            </a:r>
            <a:r>
              <a:rPr dirty="0" err="1"/>
              <a:t>l'esdeveniment</a:t>
            </a:r>
            <a:r>
              <a:rPr dirty="0"/>
              <a:t> (%)</a:t>
            </a:r>
          </a:p>
        </p:txBody>
      </p:sp>
      <p:graphicFrame>
        <p:nvGraphicFramePr>
          <p:cNvPr id="20" name="Gràfic de columnes 2D" descr="Ràtios salarials de les empreses involucrades en la realització de l'esdeveniment (%)&#10;">
            <a:extLst>
              <a:ext uri="{FF2B5EF4-FFF2-40B4-BE49-F238E27FC236}">
                <a16:creationId xmlns:a16="http://schemas.microsoft.com/office/drawing/2014/main" id="{E3382959-EC4D-C544-8E13-86F8E94E2F5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3445120"/>
              </p:ext>
            </p:extLst>
          </p:nvPr>
        </p:nvGraphicFramePr>
        <p:xfrm>
          <a:off x="849792" y="28297133"/>
          <a:ext cx="11501296" cy="66270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2" name="Línia">
            <a:extLst>
              <a:ext uri="{FF2B5EF4-FFF2-40B4-BE49-F238E27FC236}">
                <a16:creationId xmlns:a16="http://schemas.microsoft.com/office/drawing/2014/main" id="{398D885C-E3EF-F246-A2A9-FD4C012F67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18079" y="8077049"/>
            <a:ext cx="12178604" cy="1"/>
          </a:xfrm>
          <a:prstGeom prst="line">
            <a:avLst/>
          </a:prstGeom>
          <a:ln w="12700">
            <a:solidFill>
              <a:srgbClr val="5E5E5E"/>
            </a:solidFill>
            <a:miter lim="400000"/>
          </a:ln>
        </p:spPr>
        <p:txBody>
          <a:bodyPr lIns="28575" tIns="28575" rIns="28575" bIns="28575" anchor="ctr"/>
          <a:lstStyle/>
          <a:p>
            <a:pPr defTabSz="4334824">
              <a:defRPr sz="4200"/>
            </a:pPr>
            <a:endParaRPr/>
          </a:p>
        </p:txBody>
      </p:sp>
      <p:sp>
        <p:nvSpPr>
          <p:cNvPr id="23" name="Ràtios empresarials empreses involucrades en la realització de l'esdeveniment (%)">
            <a:extLst>
              <a:ext uri="{FF2B5EF4-FFF2-40B4-BE49-F238E27FC236}">
                <a16:creationId xmlns:a16="http://schemas.microsoft.com/office/drawing/2014/main" id="{D0BB3782-264C-DC06-81C7-5555D71364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539260" y="35687592"/>
            <a:ext cx="4305462" cy="8579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8575" tIns="28575" rIns="28575" bIns="28575" anchor="ctr">
            <a:spAutoFit/>
          </a:bodyPr>
          <a:lstStyle>
            <a:lvl1pPr algn="l" defTabSz="4334824">
              <a:defRPr sz="2600">
                <a:latin typeface="Helvetica Neue LT Std 55 Roman"/>
                <a:ea typeface="Helvetica Neue LT Std 55 Roman"/>
                <a:cs typeface="Helvetica Neue LT Std 55 Roman"/>
                <a:sym typeface="Helvetica Neue LT Std 55 Roman"/>
              </a:defRPr>
            </a:lvl1pPr>
          </a:lstStyle>
          <a:p>
            <a:r>
              <a:rPr lang="ca-ES" dirty="0"/>
              <a:t>Empreses que duen a terme una auditoria retributiva </a:t>
            </a:r>
            <a:r>
              <a:rPr dirty="0"/>
              <a:t>(%)</a:t>
            </a:r>
          </a:p>
        </p:txBody>
      </p:sp>
      <p:graphicFrame>
        <p:nvGraphicFramePr>
          <p:cNvPr id="5" name="Gráfico 4" descr="Empreses que duen a terme una auditoria retributiva (%)&#10;">
            <a:extLst>
              <a:ext uri="{FF2B5EF4-FFF2-40B4-BE49-F238E27FC236}">
                <a16:creationId xmlns:a16="http://schemas.microsoft.com/office/drawing/2014/main" id="{6F6916F7-BA5B-1D49-BA42-09F88EB0E9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5820271"/>
              </p:ext>
            </p:extLst>
          </p:nvPr>
        </p:nvGraphicFramePr>
        <p:xfrm>
          <a:off x="404258" y="36612421"/>
          <a:ext cx="6103089" cy="3368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91185312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ctr" defTabSz="535046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ctr" defTabSz="1580404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8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ctr" defTabSz="5350462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ctr" defTabSz="15804049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8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c6cd4a-69ba-48e0-8890-b32c2713f18d">
      <Terms xmlns="http://schemas.microsoft.com/office/infopath/2007/PartnerControls"/>
    </lcf76f155ced4ddcb4097134ff3c332f>
    <TaxCatchAll xmlns="06c0355b-c2f5-45f8-8805-0f8001b0119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0E015C1A0F694D8C05E456D989A2BC" ma:contentTypeVersion="18" ma:contentTypeDescription="Crea un document nou" ma:contentTypeScope="" ma:versionID="23df7908c62bf9fa0207c613336ea042">
  <xsd:schema xmlns:xsd="http://www.w3.org/2001/XMLSchema" xmlns:xs="http://www.w3.org/2001/XMLSchema" xmlns:p="http://schemas.microsoft.com/office/2006/metadata/properties" xmlns:ns2="06c0355b-c2f5-45f8-8805-0f8001b01192" xmlns:ns3="fcc6cd4a-69ba-48e0-8890-b32c2713f18d" targetNamespace="http://schemas.microsoft.com/office/2006/metadata/properties" ma:root="true" ma:fieldsID="216679d9ea1331c49da36f34670ac267" ns2:_="" ns3:_="">
    <xsd:import namespace="06c0355b-c2f5-45f8-8805-0f8001b01192"/>
    <xsd:import namespace="fcc6cd4a-69ba-48e0-8890-b32c2713f18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c0355b-c2f5-45f8-8805-0f8001b0119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b32adb9-23af-415d-8acb-5b264e1914e8}" ma:internalName="TaxCatchAll" ma:showField="CatchAllData" ma:web="06c0355b-c2f5-45f8-8805-0f8001b011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c6cd4a-69ba-48e0-8890-b32c2713f1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es de la imatge" ma:readOnly="false" ma:fieldId="{5cf76f15-5ced-4ddc-b409-7134ff3c332f}" ma:taxonomyMulti="true" ma:sspId="afa12603-7873-48ef-85c5-113d3892bb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FABB43-0BE3-4A77-946F-95ECEAA6BF16}">
  <ds:schemaRefs>
    <ds:schemaRef ds:uri="http://schemas.microsoft.com/office/2006/metadata/properties"/>
    <ds:schemaRef ds:uri="http://schemas.microsoft.com/office/infopath/2007/PartnerControls"/>
    <ds:schemaRef ds:uri="fcc6cd4a-69ba-48e0-8890-b32c2713f18d"/>
    <ds:schemaRef ds:uri="06c0355b-c2f5-45f8-8805-0f8001b01192"/>
  </ds:schemaRefs>
</ds:datastoreItem>
</file>

<file path=customXml/itemProps2.xml><?xml version="1.0" encoding="utf-8"?>
<ds:datastoreItem xmlns:ds="http://schemas.openxmlformats.org/officeDocument/2006/customXml" ds:itemID="{49270B4B-679C-4F71-ABE6-F247C139AFB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D6FB7C-EA30-449A-9891-0A4AE30EF2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c0355b-c2f5-45f8-8805-0f8001b01192"/>
    <ds:schemaRef ds:uri="fcc6cd4a-69ba-48e0-8890-b32c2713f1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261</Words>
  <Application>Microsoft Macintosh PowerPoint</Application>
  <PresentationFormat>Personalizado</PresentationFormat>
  <Paragraphs>57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Helvetica Neue</vt:lpstr>
      <vt:lpstr>Helvetica Neue LT Std 55 Roman</vt:lpstr>
      <vt:lpstr>Helvetica Neue LT Std 75 Bold</vt:lpstr>
      <vt:lpstr>Helvetica Neue LT Std 85 Heavy</vt:lpstr>
      <vt:lpstr>Helvetica Neue Medium</vt:lpstr>
      <vt:lpstr>21_BasicWhite</vt:lpstr>
      <vt:lpstr>Informe de resultats Sostenibilitat de l’esdeveniment</vt:lpstr>
      <vt:lpstr>Economia: estimulació de l’economia local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cp:lastModifiedBy>David Arellano</cp:lastModifiedBy>
  <cp:revision>2</cp:revision>
  <dcterms:modified xsi:type="dcterms:W3CDTF">2025-03-10T11:07:26Z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0x0101006CBFDE701EA7B948A24F2399A26977DE</vt:lpwstr>
  </property>
  <property fmtid="{D5CDD505-2E9C-101B-9397-08002B2CF9AE}" pid="3" name="MediaServiceImageTags">
    <vt:lpwstr/>
  </property>
</Properties>
</file>